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sldIdLst>
    <p:sldId id="256" r:id="rId3"/>
    <p:sldId id="261" r:id="rId4"/>
    <p:sldId id="257" r:id="rId5"/>
    <p:sldId id="263" r:id="rId6"/>
    <p:sldId id="264" r:id="rId7"/>
    <p:sldId id="265" r:id="rId8"/>
    <p:sldId id="262" r:id="rId9"/>
    <p:sldId id="266" r:id="rId10"/>
    <p:sldId id="258" r:id="rId11"/>
    <p:sldId id="260" r:id="rId12"/>
    <p:sldId id="267" r:id="rId13"/>
    <p:sldId id="268" r:id="rId14"/>
    <p:sldId id="269" r:id="rId15"/>
    <p:sldId id="272" r:id="rId16"/>
    <p:sldId id="274" r:id="rId17"/>
    <p:sldId id="275" r:id="rId18"/>
    <p:sldId id="277" r:id="rId19"/>
    <p:sldId id="276" r:id="rId20"/>
    <p:sldId id="284" r:id="rId21"/>
    <p:sldId id="285" r:id="rId22"/>
    <p:sldId id="286" r:id="rId23"/>
    <p:sldId id="279" r:id="rId24"/>
    <p:sldId id="280" r:id="rId25"/>
    <p:sldId id="281" r:id="rId26"/>
    <p:sldId id="283" r:id="rId27"/>
    <p:sldId id="2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6" d="100"/>
          <a:sy n="76" d="100"/>
        </p:scale>
        <p:origin x="62" y="22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3A8100-931E-43F1-9A2F-7B7DCAD700A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2E5E972-063D-4568-B489-97CD598BFB83}">
      <dgm:prSet/>
      <dgm:spPr/>
      <dgm:t>
        <a:bodyPr/>
        <a:lstStyle/>
        <a:p>
          <a:pPr>
            <a:lnSpc>
              <a:spcPct val="100000"/>
            </a:lnSpc>
          </a:pPr>
          <a:r>
            <a:rPr lang="en-GB"/>
            <a:t>Americký dolar (USD)</a:t>
          </a:r>
          <a:endParaRPr lang="en-US"/>
        </a:p>
      </dgm:t>
    </dgm:pt>
    <dgm:pt modelId="{9CC7ADDB-AD87-4AB7-860D-4BC0AA421FE4}" type="parTrans" cxnId="{B0B21B7A-656A-4ED7-AA35-439870C2D474}">
      <dgm:prSet/>
      <dgm:spPr/>
      <dgm:t>
        <a:bodyPr/>
        <a:lstStyle/>
        <a:p>
          <a:endParaRPr lang="en-US"/>
        </a:p>
      </dgm:t>
    </dgm:pt>
    <dgm:pt modelId="{6C317473-D10F-4C87-9B39-CC8328280A94}" type="sibTrans" cxnId="{B0B21B7A-656A-4ED7-AA35-439870C2D474}">
      <dgm:prSet/>
      <dgm:spPr/>
      <dgm:t>
        <a:bodyPr/>
        <a:lstStyle/>
        <a:p>
          <a:endParaRPr lang="en-US"/>
        </a:p>
      </dgm:t>
    </dgm:pt>
    <dgm:pt modelId="{87FC51F7-F810-4003-A77C-2F66AB26F901}">
      <dgm:prSet/>
      <dgm:spPr/>
      <dgm:t>
        <a:bodyPr/>
        <a:lstStyle/>
        <a:p>
          <a:pPr>
            <a:lnSpc>
              <a:spcPct val="100000"/>
            </a:lnSpc>
          </a:pPr>
          <a:r>
            <a:rPr lang="en-GB"/>
            <a:t>Euro (EUR)</a:t>
          </a:r>
          <a:endParaRPr lang="en-US"/>
        </a:p>
      </dgm:t>
    </dgm:pt>
    <dgm:pt modelId="{B6EFDD84-08F0-4884-8FEE-D3AB4F80B721}" type="parTrans" cxnId="{AF8ABAB0-8ED0-40DF-BECE-C0BDE2221996}">
      <dgm:prSet/>
      <dgm:spPr/>
      <dgm:t>
        <a:bodyPr/>
        <a:lstStyle/>
        <a:p>
          <a:endParaRPr lang="en-US"/>
        </a:p>
      </dgm:t>
    </dgm:pt>
    <dgm:pt modelId="{9F6C331C-5564-4A78-AA12-E368356BA459}" type="sibTrans" cxnId="{AF8ABAB0-8ED0-40DF-BECE-C0BDE2221996}">
      <dgm:prSet/>
      <dgm:spPr/>
      <dgm:t>
        <a:bodyPr/>
        <a:lstStyle/>
        <a:p>
          <a:endParaRPr lang="en-US"/>
        </a:p>
      </dgm:t>
    </dgm:pt>
    <dgm:pt modelId="{6AC3CDA5-917E-4E33-8190-422BFD3A2413}">
      <dgm:prSet/>
      <dgm:spPr/>
      <dgm:t>
        <a:bodyPr/>
        <a:lstStyle/>
        <a:p>
          <a:pPr>
            <a:lnSpc>
              <a:spcPct val="100000"/>
            </a:lnSpc>
          </a:pPr>
          <a:r>
            <a:rPr lang="en-GB"/>
            <a:t>Britská libra (GBP)</a:t>
          </a:r>
          <a:endParaRPr lang="en-US"/>
        </a:p>
      </dgm:t>
    </dgm:pt>
    <dgm:pt modelId="{10A46B3A-A593-4285-A2CF-8F3D7B27AC54}" type="parTrans" cxnId="{9FEB00C3-382C-41FC-BC38-CB7C3577BC3F}">
      <dgm:prSet/>
      <dgm:spPr/>
      <dgm:t>
        <a:bodyPr/>
        <a:lstStyle/>
        <a:p>
          <a:endParaRPr lang="en-US"/>
        </a:p>
      </dgm:t>
    </dgm:pt>
    <dgm:pt modelId="{3CAF0092-04F5-4703-B38C-E467DE1E1098}" type="sibTrans" cxnId="{9FEB00C3-382C-41FC-BC38-CB7C3577BC3F}">
      <dgm:prSet/>
      <dgm:spPr/>
      <dgm:t>
        <a:bodyPr/>
        <a:lstStyle/>
        <a:p>
          <a:endParaRPr lang="en-US"/>
        </a:p>
      </dgm:t>
    </dgm:pt>
    <dgm:pt modelId="{C7A5BAB9-4669-46D3-BA8B-D4B2CB7FA65A}">
      <dgm:prSet/>
      <dgm:spPr/>
      <dgm:t>
        <a:bodyPr/>
        <a:lstStyle/>
        <a:p>
          <a:pPr>
            <a:lnSpc>
              <a:spcPct val="100000"/>
            </a:lnSpc>
          </a:pPr>
          <a:r>
            <a:rPr lang="en-GB"/>
            <a:t>Japonský jen (JPY)</a:t>
          </a:r>
          <a:endParaRPr lang="en-US"/>
        </a:p>
      </dgm:t>
    </dgm:pt>
    <dgm:pt modelId="{4EFB073B-4BD0-428C-8486-6B4FA5F4AAEC}" type="parTrans" cxnId="{03A1586B-AB99-4CE0-864D-4191B8B76D73}">
      <dgm:prSet/>
      <dgm:spPr/>
      <dgm:t>
        <a:bodyPr/>
        <a:lstStyle/>
        <a:p>
          <a:endParaRPr lang="en-US"/>
        </a:p>
      </dgm:t>
    </dgm:pt>
    <dgm:pt modelId="{25481B51-3F22-41BD-8315-EE572AB261BC}" type="sibTrans" cxnId="{03A1586B-AB99-4CE0-864D-4191B8B76D73}">
      <dgm:prSet/>
      <dgm:spPr/>
      <dgm:t>
        <a:bodyPr/>
        <a:lstStyle/>
        <a:p>
          <a:endParaRPr lang="en-US"/>
        </a:p>
      </dgm:t>
    </dgm:pt>
    <dgm:pt modelId="{22A380C7-0164-48D9-AB0B-AC4F7B050C24}">
      <dgm:prSet/>
      <dgm:spPr/>
      <dgm:t>
        <a:bodyPr/>
        <a:lstStyle/>
        <a:p>
          <a:pPr>
            <a:lnSpc>
              <a:spcPct val="100000"/>
            </a:lnSpc>
          </a:pPr>
          <a:r>
            <a:rPr lang="en-GB"/>
            <a:t>Švýcarský frank (CHF)</a:t>
          </a:r>
          <a:endParaRPr lang="en-US"/>
        </a:p>
      </dgm:t>
    </dgm:pt>
    <dgm:pt modelId="{41B9E792-9B93-488A-B9AE-84329FBFF78C}" type="parTrans" cxnId="{9AA60F1A-22AB-42D0-87C5-8BB0FFA75408}">
      <dgm:prSet/>
      <dgm:spPr/>
      <dgm:t>
        <a:bodyPr/>
        <a:lstStyle/>
        <a:p>
          <a:endParaRPr lang="en-US"/>
        </a:p>
      </dgm:t>
    </dgm:pt>
    <dgm:pt modelId="{5926EDD8-F45E-454A-973D-D4DEE75FB996}" type="sibTrans" cxnId="{9AA60F1A-22AB-42D0-87C5-8BB0FFA75408}">
      <dgm:prSet/>
      <dgm:spPr/>
      <dgm:t>
        <a:bodyPr/>
        <a:lstStyle/>
        <a:p>
          <a:endParaRPr lang="en-US"/>
        </a:p>
      </dgm:t>
    </dgm:pt>
    <dgm:pt modelId="{D2D7AB41-AE58-4947-B6D5-F5B7160F17B2}" type="pres">
      <dgm:prSet presAssocID="{B03A8100-931E-43F1-9A2F-7B7DCAD700A2}" presName="root" presStyleCnt="0">
        <dgm:presLayoutVars>
          <dgm:dir/>
          <dgm:resizeHandles val="exact"/>
        </dgm:presLayoutVars>
      </dgm:prSet>
      <dgm:spPr/>
    </dgm:pt>
    <dgm:pt modelId="{217ACA22-37DE-4905-A662-46F0028F7CF1}" type="pres">
      <dgm:prSet presAssocID="{62E5E972-063D-4568-B489-97CD598BFB83}" presName="compNode" presStyleCnt="0"/>
      <dgm:spPr/>
    </dgm:pt>
    <dgm:pt modelId="{9C6C732C-6D0E-45EE-8833-DB33DFDC205D}" type="pres">
      <dgm:prSet presAssocID="{62E5E972-063D-4568-B489-97CD598BFB8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íze"/>
        </a:ext>
      </dgm:extLst>
    </dgm:pt>
    <dgm:pt modelId="{0A0FE149-68C5-4D12-BD83-32175A6C6A28}" type="pres">
      <dgm:prSet presAssocID="{62E5E972-063D-4568-B489-97CD598BFB83}" presName="spaceRect" presStyleCnt="0"/>
      <dgm:spPr/>
    </dgm:pt>
    <dgm:pt modelId="{4FEBCBE3-B65D-4B4B-BC0A-4EDB6AADCB53}" type="pres">
      <dgm:prSet presAssocID="{62E5E972-063D-4568-B489-97CD598BFB83}" presName="textRect" presStyleLbl="revTx" presStyleIdx="0" presStyleCnt="5">
        <dgm:presLayoutVars>
          <dgm:chMax val="1"/>
          <dgm:chPref val="1"/>
        </dgm:presLayoutVars>
      </dgm:prSet>
      <dgm:spPr/>
    </dgm:pt>
    <dgm:pt modelId="{9F4FC51F-687D-4B04-9BC0-37A833F59D4C}" type="pres">
      <dgm:prSet presAssocID="{6C317473-D10F-4C87-9B39-CC8328280A94}" presName="sibTrans" presStyleCnt="0"/>
      <dgm:spPr/>
    </dgm:pt>
    <dgm:pt modelId="{F50A0BE7-7A4B-4808-A645-349E4F83136F}" type="pres">
      <dgm:prSet presAssocID="{87FC51F7-F810-4003-A77C-2F66AB26F901}" presName="compNode" presStyleCnt="0"/>
      <dgm:spPr/>
    </dgm:pt>
    <dgm:pt modelId="{99AF29A0-84AF-40BE-B63D-65E6A3999F2F}" type="pres">
      <dgm:prSet presAssocID="{87FC51F7-F810-4003-A77C-2F66AB26F90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ince"/>
        </a:ext>
      </dgm:extLst>
    </dgm:pt>
    <dgm:pt modelId="{67A0D800-3C34-443A-9A95-FFB66B07208C}" type="pres">
      <dgm:prSet presAssocID="{87FC51F7-F810-4003-A77C-2F66AB26F901}" presName="spaceRect" presStyleCnt="0"/>
      <dgm:spPr/>
    </dgm:pt>
    <dgm:pt modelId="{64B0256F-36BC-470A-89C9-559B2C1B60FB}" type="pres">
      <dgm:prSet presAssocID="{87FC51F7-F810-4003-A77C-2F66AB26F901}" presName="textRect" presStyleLbl="revTx" presStyleIdx="1" presStyleCnt="5">
        <dgm:presLayoutVars>
          <dgm:chMax val="1"/>
          <dgm:chPref val="1"/>
        </dgm:presLayoutVars>
      </dgm:prSet>
      <dgm:spPr/>
    </dgm:pt>
    <dgm:pt modelId="{1A11F7C6-91D6-4B50-8EDC-B7ADD7BC2285}" type="pres">
      <dgm:prSet presAssocID="{9F6C331C-5564-4A78-AA12-E368356BA459}" presName="sibTrans" presStyleCnt="0"/>
      <dgm:spPr/>
    </dgm:pt>
    <dgm:pt modelId="{B3E41D16-A10B-45A6-88F3-27676D9473A5}" type="pres">
      <dgm:prSet presAssocID="{6AC3CDA5-917E-4E33-8190-422BFD3A2413}" presName="compNode" presStyleCnt="0"/>
      <dgm:spPr/>
    </dgm:pt>
    <dgm:pt modelId="{99D836C7-229C-4342-AB5E-39DAE7CB880C}" type="pres">
      <dgm:prSet presAssocID="{6AC3CDA5-917E-4E33-8190-422BFD3A241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ibra"/>
        </a:ext>
      </dgm:extLst>
    </dgm:pt>
    <dgm:pt modelId="{26D31B6F-B975-4DA0-B598-9FD7D6711C5E}" type="pres">
      <dgm:prSet presAssocID="{6AC3CDA5-917E-4E33-8190-422BFD3A2413}" presName="spaceRect" presStyleCnt="0"/>
      <dgm:spPr/>
    </dgm:pt>
    <dgm:pt modelId="{638BBF7C-E088-48A8-9A2F-FE806BF6406C}" type="pres">
      <dgm:prSet presAssocID="{6AC3CDA5-917E-4E33-8190-422BFD3A2413}" presName="textRect" presStyleLbl="revTx" presStyleIdx="2" presStyleCnt="5">
        <dgm:presLayoutVars>
          <dgm:chMax val="1"/>
          <dgm:chPref val="1"/>
        </dgm:presLayoutVars>
      </dgm:prSet>
      <dgm:spPr/>
    </dgm:pt>
    <dgm:pt modelId="{9BC2D296-D97A-4275-9B3A-5AC1A5A59AAB}" type="pres">
      <dgm:prSet presAssocID="{3CAF0092-04F5-4703-B38C-E467DE1E1098}" presName="sibTrans" presStyleCnt="0"/>
      <dgm:spPr/>
    </dgm:pt>
    <dgm:pt modelId="{3B7D5B91-4612-49D1-B41E-7D2D4FDC42B3}" type="pres">
      <dgm:prSet presAssocID="{C7A5BAB9-4669-46D3-BA8B-D4B2CB7FA65A}" presName="compNode" presStyleCnt="0"/>
      <dgm:spPr/>
    </dgm:pt>
    <dgm:pt modelId="{D914725F-C04D-4B73-973A-7D6DA55CADC4}" type="pres">
      <dgm:prSet presAssocID="{C7A5BAB9-4669-46D3-BA8B-D4B2CB7FA65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uši"/>
        </a:ext>
      </dgm:extLst>
    </dgm:pt>
    <dgm:pt modelId="{DE7D6869-DB9E-4252-9A7B-A95C83B31FAB}" type="pres">
      <dgm:prSet presAssocID="{C7A5BAB9-4669-46D3-BA8B-D4B2CB7FA65A}" presName="spaceRect" presStyleCnt="0"/>
      <dgm:spPr/>
    </dgm:pt>
    <dgm:pt modelId="{2C506B85-2EF3-482B-ACA8-8A6BACB429A1}" type="pres">
      <dgm:prSet presAssocID="{C7A5BAB9-4669-46D3-BA8B-D4B2CB7FA65A}" presName="textRect" presStyleLbl="revTx" presStyleIdx="3" presStyleCnt="5">
        <dgm:presLayoutVars>
          <dgm:chMax val="1"/>
          <dgm:chPref val="1"/>
        </dgm:presLayoutVars>
      </dgm:prSet>
      <dgm:spPr/>
    </dgm:pt>
    <dgm:pt modelId="{94A42D49-545D-4B00-83B5-883AF049A094}" type="pres">
      <dgm:prSet presAssocID="{25481B51-3F22-41BD-8315-EE572AB261BC}" presName="sibTrans" presStyleCnt="0"/>
      <dgm:spPr/>
    </dgm:pt>
    <dgm:pt modelId="{0B45DDD9-76F3-4270-ACF2-4B435C8A772D}" type="pres">
      <dgm:prSet presAssocID="{22A380C7-0164-48D9-AB0B-AC4F7B050C24}" presName="compNode" presStyleCnt="0"/>
      <dgm:spPr/>
    </dgm:pt>
    <dgm:pt modelId="{CB6E15BB-AE01-4315-9397-F7A733431B90}" type="pres">
      <dgm:prSet presAssocID="{22A380C7-0164-48D9-AB0B-AC4F7B050C2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Uživatel"/>
        </a:ext>
      </dgm:extLst>
    </dgm:pt>
    <dgm:pt modelId="{BC096F8F-7E85-4960-9E7C-1ADD9482E810}" type="pres">
      <dgm:prSet presAssocID="{22A380C7-0164-48D9-AB0B-AC4F7B050C24}" presName="spaceRect" presStyleCnt="0"/>
      <dgm:spPr/>
    </dgm:pt>
    <dgm:pt modelId="{20FE6FC7-DE25-478C-AD5B-AB2B65234C11}" type="pres">
      <dgm:prSet presAssocID="{22A380C7-0164-48D9-AB0B-AC4F7B050C24}" presName="textRect" presStyleLbl="revTx" presStyleIdx="4" presStyleCnt="5">
        <dgm:presLayoutVars>
          <dgm:chMax val="1"/>
          <dgm:chPref val="1"/>
        </dgm:presLayoutVars>
      </dgm:prSet>
      <dgm:spPr/>
    </dgm:pt>
  </dgm:ptLst>
  <dgm:cxnLst>
    <dgm:cxn modelId="{3283AF00-EE8B-4698-A5A2-949EE6F268B0}" type="presOf" srcId="{87FC51F7-F810-4003-A77C-2F66AB26F901}" destId="{64B0256F-36BC-470A-89C9-559B2C1B60FB}" srcOrd="0" destOrd="0" presId="urn:microsoft.com/office/officeart/2018/2/layout/IconLabelList"/>
    <dgm:cxn modelId="{99509419-4850-449A-8658-7D3856506B64}" type="presOf" srcId="{B03A8100-931E-43F1-9A2F-7B7DCAD700A2}" destId="{D2D7AB41-AE58-4947-B6D5-F5B7160F17B2}" srcOrd="0" destOrd="0" presId="urn:microsoft.com/office/officeart/2018/2/layout/IconLabelList"/>
    <dgm:cxn modelId="{9AA60F1A-22AB-42D0-87C5-8BB0FFA75408}" srcId="{B03A8100-931E-43F1-9A2F-7B7DCAD700A2}" destId="{22A380C7-0164-48D9-AB0B-AC4F7B050C24}" srcOrd="4" destOrd="0" parTransId="{41B9E792-9B93-488A-B9AE-84329FBFF78C}" sibTransId="{5926EDD8-F45E-454A-973D-D4DEE75FB996}"/>
    <dgm:cxn modelId="{03A1586B-AB99-4CE0-864D-4191B8B76D73}" srcId="{B03A8100-931E-43F1-9A2F-7B7DCAD700A2}" destId="{C7A5BAB9-4669-46D3-BA8B-D4B2CB7FA65A}" srcOrd="3" destOrd="0" parTransId="{4EFB073B-4BD0-428C-8486-6B4FA5F4AAEC}" sibTransId="{25481B51-3F22-41BD-8315-EE572AB261BC}"/>
    <dgm:cxn modelId="{D5D65C77-694E-4B20-B767-FE4961879109}" type="presOf" srcId="{C7A5BAB9-4669-46D3-BA8B-D4B2CB7FA65A}" destId="{2C506B85-2EF3-482B-ACA8-8A6BACB429A1}" srcOrd="0" destOrd="0" presId="urn:microsoft.com/office/officeart/2018/2/layout/IconLabelList"/>
    <dgm:cxn modelId="{B0B21B7A-656A-4ED7-AA35-439870C2D474}" srcId="{B03A8100-931E-43F1-9A2F-7B7DCAD700A2}" destId="{62E5E972-063D-4568-B489-97CD598BFB83}" srcOrd="0" destOrd="0" parTransId="{9CC7ADDB-AD87-4AB7-860D-4BC0AA421FE4}" sibTransId="{6C317473-D10F-4C87-9B39-CC8328280A94}"/>
    <dgm:cxn modelId="{AF8ABAB0-8ED0-40DF-BECE-C0BDE2221996}" srcId="{B03A8100-931E-43F1-9A2F-7B7DCAD700A2}" destId="{87FC51F7-F810-4003-A77C-2F66AB26F901}" srcOrd="1" destOrd="0" parTransId="{B6EFDD84-08F0-4884-8FEE-D3AB4F80B721}" sibTransId="{9F6C331C-5564-4A78-AA12-E368356BA459}"/>
    <dgm:cxn modelId="{60C811BC-58E9-4741-8BC9-A0C5370328C3}" type="presOf" srcId="{22A380C7-0164-48D9-AB0B-AC4F7B050C24}" destId="{20FE6FC7-DE25-478C-AD5B-AB2B65234C11}" srcOrd="0" destOrd="0" presId="urn:microsoft.com/office/officeart/2018/2/layout/IconLabelList"/>
    <dgm:cxn modelId="{9FEB00C3-382C-41FC-BC38-CB7C3577BC3F}" srcId="{B03A8100-931E-43F1-9A2F-7B7DCAD700A2}" destId="{6AC3CDA5-917E-4E33-8190-422BFD3A2413}" srcOrd="2" destOrd="0" parTransId="{10A46B3A-A593-4285-A2CF-8F3D7B27AC54}" sibTransId="{3CAF0092-04F5-4703-B38C-E467DE1E1098}"/>
    <dgm:cxn modelId="{09A5B4C7-7671-4E06-8484-31611D7F6296}" type="presOf" srcId="{6AC3CDA5-917E-4E33-8190-422BFD3A2413}" destId="{638BBF7C-E088-48A8-9A2F-FE806BF6406C}" srcOrd="0" destOrd="0" presId="urn:microsoft.com/office/officeart/2018/2/layout/IconLabelList"/>
    <dgm:cxn modelId="{9CDB52ED-5579-4A18-9B9A-11C8B14B6304}" type="presOf" srcId="{62E5E972-063D-4568-B489-97CD598BFB83}" destId="{4FEBCBE3-B65D-4B4B-BC0A-4EDB6AADCB53}" srcOrd="0" destOrd="0" presId="urn:microsoft.com/office/officeart/2018/2/layout/IconLabelList"/>
    <dgm:cxn modelId="{1BDCFC29-AE2E-4647-866C-3CBF2C93B072}" type="presParOf" srcId="{D2D7AB41-AE58-4947-B6D5-F5B7160F17B2}" destId="{217ACA22-37DE-4905-A662-46F0028F7CF1}" srcOrd="0" destOrd="0" presId="urn:microsoft.com/office/officeart/2018/2/layout/IconLabelList"/>
    <dgm:cxn modelId="{C794073A-C494-47F6-B274-1118793CF4A9}" type="presParOf" srcId="{217ACA22-37DE-4905-A662-46F0028F7CF1}" destId="{9C6C732C-6D0E-45EE-8833-DB33DFDC205D}" srcOrd="0" destOrd="0" presId="urn:microsoft.com/office/officeart/2018/2/layout/IconLabelList"/>
    <dgm:cxn modelId="{7AED65FA-B00F-417B-9D94-4804118C0743}" type="presParOf" srcId="{217ACA22-37DE-4905-A662-46F0028F7CF1}" destId="{0A0FE149-68C5-4D12-BD83-32175A6C6A28}" srcOrd="1" destOrd="0" presId="urn:microsoft.com/office/officeart/2018/2/layout/IconLabelList"/>
    <dgm:cxn modelId="{0954D202-9EAC-4C7D-8DAF-75B8CD91C9FE}" type="presParOf" srcId="{217ACA22-37DE-4905-A662-46F0028F7CF1}" destId="{4FEBCBE3-B65D-4B4B-BC0A-4EDB6AADCB53}" srcOrd="2" destOrd="0" presId="urn:microsoft.com/office/officeart/2018/2/layout/IconLabelList"/>
    <dgm:cxn modelId="{B4A69682-F7E4-40DF-8344-410563D678B8}" type="presParOf" srcId="{D2D7AB41-AE58-4947-B6D5-F5B7160F17B2}" destId="{9F4FC51F-687D-4B04-9BC0-37A833F59D4C}" srcOrd="1" destOrd="0" presId="urn:microsoft.com/office/officeart/2018/2/layout/IconLabelList"/>
    <dgm:cxn modelId="{88015856-D910-4D3A-A342-7C11EED155EC}" type="presParOf" srcId="{D2D7AB41-AE58-4947-B6D5-F5B7160F17B2}" destId="{F50A0BE7-7A4B-4808-A645-349E4F83136F}" srcOrd="2" destOrd="0" presId="urn:microsoft.com/office/officeart/2018/2/layout/IconLabelList"/>
    <dgm:cxn modelId="{DEFC0434-F81F-4F07-A2B4-B23161C14039}" type="presParOf" srcId="{F50A0BE7-7A4B-4808-A645-349E4F83136F}" destId="{99AF29A0-84AF-40BE-B63D-65E6A3999F2F}" srcOrd="0" destOrd="0" presId="urn:microsoft.com/office/officeart/2018/2/layout/IconLabelList"/>
    <dgm:cxn modelId="{3F47A73B-D83D-4C33-AC0F-63890C0312D4}" type="presParOf" srcId="{F50A0BE7-7A4B-4808-A645-349E4F83136F}" destId="{67A0D800-3C34-443A-9A95-FFB66B07208C}" srcOrd="1" destOrd="0" presId="urn:microsoft.com/office/officeart/2018/2/layout/IconLabelList"/>
    <dgm:cxn modelId="{36DD5DCF-D2C7-414E-94F8-78C1DA0A988F}" type="presParOf" srcId="{F50A0BE7-7A4B-4808-A645-349E4F83136F}" destId="{64B0256F-36BC-470A-89C9-559B2C1B60FB}" srcOrd="2" destOrd="0" presId="urn:microsoft.com/office/officeart/2018/2/layout/IconLabelList"/>
    <dgm:cxn modelId="{66799B3A-E0C7-4C10-858D-84D3677EF20A}" type="presParOf" srcId="{D2D7AB41-AE58-4947-B6D5-F5B7160F17B2}" destId="{1A11F7C6-91D6-4B50-8EDC-B7ADD7BC2285}" srcOrd="3" destOrd="0" presId="urn:microsoft.com/office/officeart/2018/2/layout/IconLabelList"/>
    <dgm:cxn modelId="{A0354A79-D113-4109-9EA2-456A8146DF7C}" type="presParOf" srcId="{D2D7AB41-AE58-4947-B6D5-F5B7160F17B2}" destId="{B3E41D16-A10B-45A6-88F3-27676D9473A5}" srcOrd="4" destOrd="0" presId="urn:microsoft.com/office/officeart/2018/2/layout/IconLabelList"/>
    <dgm:cxn modelId="{CE582EB3-3225-4DD1-AF94-637B5CB8E65A}" type="presParOf" srcId="{B3E41D16-A10B-45A6-88F3-27676D9473A5}" destId="{99D836C7-229C-4342-AB5E-39DAE7CB880C}" srcOrd="0" destOrd="0" presId="urn:microsoft.com/office/officeart/2018/2/layout/IconLabelList"/>
    <dgm:cxn modelId="{C32CCEF0-51D6-4E0A-904B-7734C6F6250E}" type="presParOf" srcId="{B3E41D16-A10B-45A6-88F3-27676D9473A5}" destId="{26D31B6F-B975-4DA0-B598-9FD7D6711C5E}" srcOrd="1" destOrd="0" presId="urn:microsoft.com/office/officeart/2018/2/layout/IconLabelList"/>
    <dgm:cxn modelId="{189F19F6-EE33-4EBA-BF01-F6DAA8F12564}" type="presParOf" srcId="{B3E41D16-A10B-45A6-88F3-27676D9473A5}" destId="{638BBF7C-E088-48A8-9A2F-FE806BF6406C}" srcOrd="2" destOrd="0" presId="urn:microsoft.com/office/officeart/2018/2/layout/IconLabelList"/>
    <dgm:cxn modelId="{CBDEBDEE-7F38-417B-B577-831B00FDD7EE}" type="presParOf" srcId="{D2D7AB41-AE58-4947-B6D5-F5B7160F17B2}" destId="{9BC2D296-D97A-4275-9B3A-5AC1A5A59AAB}" srcOrd="5" destOrd="0" presId="urn:microsoft.com/office/officeart/2018/2/layout/IconLabelList"/>
    <dgm:cxn modelId="{8C1E0C7C-A57D-4A0A-97E6-E9EDD10053C9}" type="presParOf" srcId="{D2D7AB41-AE58-4947-B6D5-F5B7160F17B2}" destId="{3B7D5B91-4612-49D1-B41E-7D2D4FDC42B3}" srcOrd="6" destOrd="0" presId="urn:microsoft.com/office/officeart/2018/2/layout/IconLabelList"/>
    <dgm:cxn modelId="{278FEA2C-B9AA-4CFD-81EB-8B23736B67A7}" type="presParOf" srcId="{3B7D5B91-4612-49D1-B41E-7D2D4FDC42B3}" destId="{D914725F-C04D-4B73-973A-7D6DA55CADC4}" srcOrd="0" destOrd="0" presId="urn:microsoft.com/office/officeart/2018/2/layout/IconLabelList"/>
    <dgm:cxn modelId="{CAAC34DA-11CD-4AF6-90B3-02581542E858}" type="presParOf" srcId="{3B7D5B91-4612-49D1-B41E-7D2D4FDC42B3}" destId="{DE7D6869-DB9E-4252-9A7B-A95C83B31FAB}" srcOrd="1" destOrd="0" presId="urn:microsoft.com/office/officeart/2018/2/layout/IconLabelList"/>
    <dgm:cxn modelId="{E57E21F9-BD1D-472C-B2FE-C3B51965AE43}" type="presParOf" srcId="{3B7D5B91-4612-49D1-B41E-7D2D4FDC42B3}" destId="{2C506B85-2EF3-482B-ACA8-8A6BACB429A1}" srcOrd="2" destOrd="0" presId="urn:microsoft.com/office/officeart/2018/2/layout/IconLabelList"/>
    <dgm:cxn modelId="{27B29CF1-070B-4135-A176-12D0FEE065FF}" type="presParOf" srcId="{D2D7AB41-AE58-4947-B6D5-F5B7160F17B2}" destId="{94A42D49-545D-4B00-83B5-883AF049A094}" srcOrd="7" destOrd="0" presId="urn:microsoft.com/office/officeart/2018/2/layout/IconLabelList"/>
    <dgm:cxn modelId="{68E56DDC-FBDD-4D84-99EB-0AEAF6212DDC}" type="presParOf" srcId="{D2D7AB41-AE58-4947-B6D5-F5B7160F17B2}" destId="{0B45DDD9-76F3-4270-ACF2-4B435C8A772D}" srcOrd="8" destOrd="0" presId="urn:microsoft.com/office/officeart/2018/2/layout/IconLabelList"/>
    <dgm:cxn modelId="{934146BD-D712-4832-B5FD-4A742B75684C}" type="presParOf" srcId="{0B45DDD9-76F3-4270-ACF2-4B435C8A772D}" destId="{CB6E15BB-AE01-4315-9397-F7A733431B90}" srcOrd="0" destOrd="0" presId="urn:microsoft.com/office/officeart/2018/2/layout/IconLabelList"/>
    <dgm:cxn modelId="{B21C7DC4-2984-4592-A09F-6A6AF00E4933}" type="presParOf" srcId="{0B45DDD9-76F3-4270-ACF2-4B435C8A772D}" destId="{BC096F8F-7E85-4960-9E7C-1ADD9482E810}" srcOrd="1" destOrd="0" presId="urn:microsoft.com/office/officeart/2018/2/layout/IconLabelList"/>
    <dgm:cxn modelId="{69B8578C-6D21-4879-A94E-5D8607AB1A67}" type="presParOf" srcId="{0B45DDD9-76F3-4270-ACF2-4B435C8A772D}" destId="{20FE6FC7-DE25-478C-AD5B-AB2B65234C1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748E2-C1BD-431F-B243-0B1695A86845}" type="doc">
      <dgm:prSet loTypeId="urn:microsoft.com/office/officeart/2005/8/layout/process4" loCatId="process" qsTypeId="urn:microsoft.com/office/officeart/2005/8/quickstyle/simple1" qsCatId="simple" csTypeId="urn:microsoft.com/office/officeart/2005/8/colors/accent0_3" csCatId="mainScheme" phldr="1"/>
      <dgm:spPr/>
      <dgm:t>
        <a:bodyPr/>
        <a:lstStyle/>
        <a:p>
          <a:endParaRPr lang="en-US"/>
        </a:p>
      </dgm:t>
    </dgm:pt>
    <dgm:pt modelId="{C49A3802-E3F7-4E50-AC32-C451B1D24DC7}">
      <dgm:prSet/>
      <dgm:spPr/>
      <dgm:t>
        <a:bodyPr/>
        <a:lstStyle/>
        <a:p>
          <a:r>
            <a:rPr lang="en-US" dirty="0" err="1"/>
            <a:t>Nízká</a:t>
          </a:r>
          <a:r>
            <a:rPr lang="en-US" dirty="0"/>
            <a:t> LIBOR </a:t>
          </a:r>
          <a:r>
            <a:rPr lang="en-US" dirty="0" err="1"/>
            <a:t>sazba</a:t>
          </a:r>
          <a:r>
            <a:rPr lang="en-US" dirty="0"/>
            <a:t> </a:t>
          </a:r>
        </a:p>
      </dgm:t>
    </dgm:pt>
    <dgm:pt modelId="{FB539FF5-3114-462E-87AF-E2A13F2B4841}" type="parTrans" cxnId="{B032F607-BF69-4357-964A-5F0013CF83F4}">
      <dgm:prSet/>
      <dgm:spPr/>
      <dgm:t>
        <a:bodyPr/>
        <a:lstStyle/>
        <a:p>
          <a:endParaRPr lang="en-US"/>
        </a:p>
      </dgm:t>
    </dgm:pt>
    <dgm:pt modelId="{9077EA63-EBEA-4B40-8A6D-8CA22FD0F0B8}" type="sibTrans" cxnId="{B032F607-BF69-4357-964A-5F0013CF83F4}">
      <dgm:prSet/>
      <dgm:spPr/>
      <dgm:t>
        <a:bodyPr/>
        <a:lstStyle/>
        <a:p>
          <a:endParaRPr lang="en-US"/>
        </a:p>
      </dgm:t>
    </dgm:pt>
    <dgm:pt modelId="{5B346B45-B72B-4391-BBD5-DAC27D5D89E0}">
      <dgm:prSet/>
      <dgm:spPr/>
      <dgm:t>
        <a:bodyPr/>
        <a:lstStyle/>
        <a:p>
          <a:r>
            <a:rPr lang="cs-CZ" dirty="0"/>
            <a:t>B</a:t>
          </a:r>
          <a:r>
            <a:rPr lang="en-US" dirty="0" err="1"/>
            <a:t>ance</a:t>
          </a:r>
          <a:r>
            <a:rPr lang="en-US" dirty="0"/>
            <a:t> se </a:t>
          </a:r>
          <a:r>
            <a:rPr lang="en-US" dirty="0" err="1"/>
            <a:t>daří</a:t>
          </a:r>
          <a:r>
            <a:rPr lang="en-US" dirty="0"/>
            <a:t> </a:t>
          </a:r>
          <a:r>
            <a:rPr lang="en-US" dirty="0" err="1"/>
            <a:t>dobře</a:t>
          </a:r>
          <a:r>
            <a:rPr lang="cs-CZ" dirty="0"/>
            <a:t>.</a:t>
          </a:r>
          <a:r>
            <a:rPr lang="en-US" dirty="0"/>
            <a:t>  </a:t>
          </a:r>
          <a:r>
            <a:rPr lang="cs-CZ" dirty="0"/>
            <a:t>M</a:t>
          </a:r>
          <a:r>
            <a:rPr lang="en-US" dirty="0" err="1"/>
            <a:t>ůže</a:t>
          </a:r>
          <a:r>
            <a:rPr lang="en-US" dirty="0"/>
            <a:t> </a:t>
          </a:r>
          <a:r>
            <a:rPr lang="en-US" dirty="0" err="1"/>
            <a:t>si</a:t>
          </a:r>
          <a:r>
            <a:rPr lang="en-US" dirty="0"/>
            <a:t> </a:t>
          </a:r>
          <a:r>
            <a:rPr lang="en-US" dirty="0" err="1"/>
            <a:t>levně</a:t>
          </a:r>
          <a:r>
            <a:rPr lang="en-US" dirty="0"/>
            <a:t> </a:t>
          </a:r>
          <a:r>
            <a:rPr lang="en-US" dirty="0" err="1"/>
            <a:t>půjčit</a:t>
          </a:r>
          <a:r>
            <a:rPr lang="cs-CZ" dirty="0"/>
            <a:t>.</a:t>
          </a:r>
          <a:endParaRPr lang="en-US" dirty="0"/>
        </a:p>
      </dgm:t>
    </dgm:pt>
    <dgm:pt modelId="{65E6C9F6-8CE3-4C40-91CC-4B7B11785ACE}" type="parTrans" cxnId="{E87F1B9C-E403-41EF-B758-B6A2E709E8D1}">
      <dgm:prSet/>
      <dgm:spPr/>
      <dgm:t>
        <a:bodyPr/>
        <a:lstStyle/>
        <a:p>
          <a:endParaRPr lang="en-US"/>
        </a:p>
      </dgm:t>
    </dgm:pt>
    <dgm:pt modelId="{EBEBA186-8172-47E7-B1EA-7F741CC2CDCC}" type="sibTrans" cxnId="{E87F1B9C-E403-41EF-B758-B6A2E709E8D1}">
      <dgm:prSet/>
      <dgm:spPr/>
      <dgm:t>
        <a:bodyPr/>
        <a:lstStyle/>
        <a:p>
          <a:endParaRPr lang="en-US"/>
        </a:p>
      </dgm:t>
    </dgm:pt>
    <dgm:pt modelId="{DDA4B661-EB43-47D9-981D-FA453965ECB0}" type="pres">
      <dgm:prSet presAssocID="{A77748E2-C1BD-431F-B243-0B1695A86845}" presName="Name0" presStyleCnt="0">
        <dgm:presLayoutVars>
          <dgm:dir/>
          <dgm:animLvl val="lvl"/>
          <dgm:resizeHandles val="exact"/>
        </dgm:presLayoutVars>
      </dgm:prSet>
      <dgm:spPr/>
    </dgm:pt>
    <dgm:pt modelId="{D77C6FD3-2D75-4DF6-8FCC-D7E774CA2204}" type="pres">
      <dgm:prSet presAssocID="{5B346B45-B72B-4391-BBD5-DAC27D5D89E0}" presName="boxAndChildren" presStyleCnt="0"/>
      <dgm:spPr/>
    </dgm:pt>
    <dgm:pt modelId="{2B3431BC-175C-4C21-8672-7A77BA90A29D}" type="pres">
      <dgm:prSet presAssocID="{5B346B45-B72B-4391-BBD5-DAC27D5D89E0}" presName="parentTextBox" presStyleLbl="node1" presStyleIdx="0" presStyleCnt="2"/>
      <dgm:spPr/>
    </dgm:pt>
    <dgm:pt modelId="{5AD1C749-3B30-4577-83D1-BA00C95BDE84}" type="pres">
      <dgm:prSet presAssocID="{9077EA63-EBEA-4B40-8A6D-8CA22FD0F0B8}" presName="sp" presStyleCnt="0"/>
      <dgm:spPr/>
    </dgm:pt>
    <dgm:pt modelId="{AE1DB693-72C9-4D40-A9C9-F6858E574726}" type="pres">
      <dgm:prSet presAssocID="{C49A3802-E3F7-4E50-AC32-C451B1D24DC7}" presName="arrowAndChildren" presStyleCnt="0"/>
      <dgm:spPr/>
    </dgm:pt>
    <dgm:pt modelId="{78A8FDFF-3F36-4FDC-88B9-42D73E0C661C}" type="pres">
      <dgm:prSet presAssocID="{C49A3802-E3F7-4E50-AC32-C451B1D24DC7}" presName="parentTextArrow" presStyleLbl="node1" presStyleIdx="1" presStyleCnt="2"/>
      <dgm:spPr/>
    </dgm:pt>
  </dgm:ptLst>
  <dgm:cxnLst>
    <dgm:cxn modelId="{B032F607-BF69-4357-964A-5F0013CF83F4}" srcId="{A77748E2-C1BD-431F-B243-0B1695A86845}" destId="{C49A3802-E3F7-4E50-AC32-C451B1D24DC7}" srcOrd="0" destOrd="0" parTransId="{FB539FF5-3114-462E-87AF-E2A13F2B4841}" sibTransId="{9077EA63-EBEA-4B40-8A6D-8CA22FD0F0B8}"/>
    <dgm:cxn modelId="{8389FF44-9DEE-4D2E-B751-6A1349EC069B}" type="presOf" srcId="{A77748E2-C1BD-431F-B243-0B1695A86845}" destId="{DDA4B661-EB43-47D9-981D-FA453965ECB0}" srcOrd="0" destOrd="0" presId="urn:microsoft.com/office/officeart/2005/8/layout/process4"/>
    <dgm:cxn modelId="{F7F32169-BBE2-4F37-830A-97146E5206C3}" type="presOf" srcId="{C49A3802-E3F7-4E50-AC32-C451B1D24DC7}" destId="{78A8FDFF-3F36-4FDC-88B9-42D73E0C661C}" srcOrd="0" destOrd="0" presId="urn:microsoft.com/office/officeart/2005/8/layout/process4"/>
    <dgm:cxn modelId="{E87F1B9C-E403-41EF-B758-B6A2E709E8D1}" srcId="{A77748E2-C1BD-431F-B243-0B1695A86845}" destId="{5B346B45-B72B-4391-BBD5-DAC27D5D89E0}" srcOrd="1" destOrd="0" parTransId="{65E6C9F6-8CE3-4C40-91CC-4B7B11785ACE}" sibTransId="{EBEBA186-8172-47E7-B1EA-7F741CC2CDCC}"/>
    <dgm:cxn modelId="{C5BD18C2-C130-44BB-AA95-D87BAADF6778}" type="presOf" srcId="{5B346B45-B72B-4391-BBD5-DAC27D5D89E0}" destId="{2B3431BC-175C-4C21-8672-7A77BA90A29D}" srcOrd="0" destOrd="0" presId="urn:microsoft.com/office/officeart/2005/8/layout/process4"/>
    <dgm:cxn modelId="{B05EF14D-9DC3-43EA-8813-AC479166FCA7}" type="presParOf" srcId="{DDA4B661-EB43-47D9-981D-FA453965ECB0}" destId="{D77C6FD3-2D75-4DF6-8FCC-D7E774CA2204}" srcOrd="0" destOrd="0" presId="urn:microsoft.com/office/officeart/2005/8/layout/process4"/>
    <dgm:cxn modelId="{4074BD0C-0DDD-4768-924F-BA0541EB1A1C}" type="presParOf" srcId="{D77C6FD3-2D75-4DF6-8FCC-D7E774CA2204}" destId="{2B3431BC-175C-4C21-8672-7A77BA90A29D}" srcOrd="0" destOrd="0" presId="urn:microsoft.com/office/officeart/2005/8/layout/process4"/>
    <dgm:cxn modelId="{A6331CF0-2A26-4BD1-B370-76AABCD65E33}" type="presParOf" srcId="{DDA4B661-EB43-47D9-981D-FA453965ECB0}" destId="{5AD1C749-3B30-4577-83D1-BA00C95BDE84}" srcOrd="1" destOrd="0" presId="urn:microsoft.com/office/officeart/2005/8/layout/process4"/>
    <dgm:cxn modelId="{D8BD5FBA-4290-4C1A-A288-7681137E386A}" type="presParOf" srcId="{DDA4B661-EB43-47D9-981D-FA453965ECB0}" destId="{AE1DB693-72C9-4D40-A9C9-F6858E574726}" srcOrd="2" destOrd="0" presId="urn:microsoft.com/office/officeart/2005/8/layout/process4"/>
    <dgm:cxn modelId="{95F009D2-C2BA-40F7-9BF6-DC4271E9EEBA}" type="presParOf" srcId="{AE1DB693-72C9-4D40-A9C9-F6858E574726}" destId="{78A8FDFF-3F36-4FDC-88B9-42D73E0C661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C732C-6D0E-45EE-8833-DB33DFDC205D}">
      <dsp:nvSpPr>
        <dsp:cNvPr id="0" name=""/>
        <dsp:cNvSpPr/>
      </dsp:nvSpPr>
      <dsp:spPr>
        <a:xfrm>
          <a:off x="553541" y="210706"/>
          <a:ext cx="651005" cy="6510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BCBE3-B65D-4B4B-BC0A-4EDB6AADCB53}">
      <dsp:nvSpPr>
        <dsp:cNvPr id="0" name=""/>
        <dsp:cNvSpPr/>
      </dsp:nvSpPr>
      <dsp:spPr>
        <a:xfrm>
          <a:off x="155705" y="1082787"/>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Americký dolar (USD)</a:t>
          </a:r>
          <a:endParaRPr lang="en-US" sz="1800" kern="1200"/>
        </a:p>
      </dsp:txBody>
      <dsp:txXfrm>
        <a:off x="155705" y="1082787"/>
        <a:ext cx="1446679" cy="578671"/>
      </dsp:txXfrm>
    </dsp:sp>
    <dsp:sp modelId="{99AF29A0-84AF-40BE-B63D-65E6A3999F2F}">
      <dsp:nvSpPr>
        <dsp:cNvPr id="0" name=""/>
        <dsp:cNvSpPr/>
      </dsp:nvSpPr>
      <dsp:spPr>
        <a:xfrm>
          <a:off x="2253390" y="210706"/>
          <a:ext cx="651005" cy="6510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B0256F-36BC-470A-89C9-559B2C1B60FB}">
      <dsp:nvSpPr>
        <dsp:cNvPr id="0" name=""/>
        <dsp:cNvSpPr/>
      </dsp:nvSpPr>
      <dsp:spPr>
        <a:xfrm>
          <a:off x="1855553" y="1082787"/>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Euro (EUR)</a:t>
          </a:r>
          <a:endParaRPr lang="en-US" sz="1800" kern="1200"/>
        </a:p>
      </dsp:txBody>
      <dsp:txXfrm>
        <a:off x="1855553" y="1082787"/>
        <a:ext cx="1446679" cy="578671"/>
      </dsp:txXfrm>
    </dsp:sp>
    <dsp:sp modelId="{99D836C7-229C-4342-AB5E-39DAE7CB880C}">
      <dsp:nvSpPr>
        <dsp:cNvPr id="0" name=""/>
        <dsp:cNvSpPr/>
      </dsp:nvSpPr>
      <dsp:spPr>
        <a:xfrm>
          <a:off x="3953239" y="210706"/>
          <a:ext cx="651005" cy="6510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BBF7C-E088-48A8-9A2F-FE806BF6406C}">
      <dsp:nvSpPr>
        <dsp:cNvPr id="0" name=""/>
        <dsp:cNvSpPr/>
      </dsp:nvSpPr>
      <dsp:spPr>
        <a:xfrm>
          <a:off x="3555402" y="1082787"/>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Britská libra (GBP)</a:t>
          </a:r>
          <a:endParaRPr lang="en-US" sz="1800" kern="1200"/>
        </a:p>
      </dsp:txBody>
      <dsp:txXfrm>
        <a:off x="3555402" y="1082787"/>
        <a:ext cx="1446679" cy="578671"/>
      </dsp:txXfrm>
    </dsp:sp>
    <dsp:sp modelId="{D914725F-C04D-4B73-973A-7D6DA55CADC4}">
      <dsp:nvSpPr>
        <dsp:cNvPr id="0" name=""/>
        <dsp:cNvSpPr/>
      </dsp:nvSpPr>
      <dsp:spPr>
        <a:xfrm>
          <a:off x="1403466" y="2023128"/>
          <a:ext cx="651005" cy="6510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506B85-2EF3-482B-ACA8-8A6BACB429A1}">
      <dsp:nvSpPr>
        <dsp:cNvPr id="0" name=""/>
        <dsp:cNvSpPr/>
      </dsp:nvSpPr>
      <dsp:spPr>
        <a:xfrm>
          <a:off x="1005629" y="2895210"/>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Japonský jen (JPY)</a:t>
          </a:r>
          <a:endParaRPr lang="en-US" sz="1800" kern="1200"/>
        </a:p>
      </dsp:txBody>
      <dsp:txXfrm>
        <a:off x="1005629" y="2895210"/>
        <a:ext cx="1446679" cy="578671"/>
      </dsp:txXfrm>
    </dsp:sp>
    <dsp:sp modelId="{CB6E15BB-AE01-4315-9397-F7A733431B90}">
      <dsp:nvSpPr>
        <dsp:cNvPr id="0" name=""/>
        <dsp:cNvSpPr/>
      </dsp:nvSpPr>
      <dsp:spPr>
        <a:xfrm>
          <a:off x="3103314" y="2023128"/>
          <a:ext cx="651005" cy="65100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FE6FC7-DE25-478C-AD5B-AB2B65234C11}">
      <dsp:nvSpPr>
        <dsp:cNvPr id="0" name=""/>
        <dsp:cNvSpPr/>
      </dsp:nvSpPr>
      <dsp:spPr>
        <a:xfrm>
          <a:off x="2705477" y="2895210"/>
          <a:ext cx="1446679" cy="578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Švýcarský frank (CHF)</a:t>
          </a:r>
          <a:endParaRPr lang="en-US" sz="1800" kern="1200"/>
        </a:p>
      </dsp:txBody>
      <dsp:txXfrm>
        <a:off x="2705477" y="2895210"/>
        <a:ext cx="1446679" cy="5786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3431BC-175C-4C21-8672-7A77BA90A29D}">
      <dsp:nvSpPr>
        <dsp:cNvPr id="0" name=""/>
        <dsp:cNvSpPr/>
      </dsp:nvSpPr>
      <dsp:spPr>
        <a:xfrm>
          <a:off x="0" y="3322370"/>
          <a:ext cx="6263640" cy="2179834"/>
        </a:xfrm>
        <a:prstGeom prst="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cs-CZ" sz="4900" kern="1200" dirty="0"/>
            <a:t>B</a:t>
          </a:r>
          <a:r>
            <a:rPr lang="en-US" sz="4900" kern="1200" dirty="0" err="1"/>
            <a:t>ance</a:t>
          </a:r>
          <a:r>
            <a:rPr lang="en-US" sz="4900" kern="1200" dirty="0"/>
            <a:t> se </a:t>
          </a:r>
          <a:r>
            <a:rPr lang="en-US" sz="4900" kern="1200" dirty="0" err="1"/>
            <a:t>daří</a:t>
          </a:r>
          <a:r>
            <a:rPr lang="en-US" sz="4900" kern="1200" dirty="0"/>
            <a:t> </a:t>
          </a:r>
          <a:r>
            <a:rPr lang="en-US" sz="4900" kern="1200" dirty="0" err="1"/>
            <a:t>dobře</a:t>
          </a:r>
          <a:r>
            <a:rPr lang="cs-CZ" sz="4900" kern="1200" dirty="0"/>
            <a:t>.</a:t>
          </a:r>
          <a:r>
            <a:rPr lang="en-US" sz="4900" kern="1200" dirty="0"/>
            <a:t>  </a:t>
          </a:r>
          <a:r>
            <a:rPr lang="cs-CZ" sz="4900" kern="1200" dirty="0"/>
            <a:t>M</a:t>
          </a:r>
          <a:r>
            <a:rPr lang="en-US" sz="4900" kern="1200" dirty="0" err="1"/>
            <a:t>ůže</a:t>
          </a:r>
          <a:r>
            <a:rPr lang="en-US" sz="4900" kern="1200" dirty="0"/>
            <a:t> </a:t>
          </a:r>
          <a:r>
            <a:rPr lang="en-US" sz="4900" kern="1200" dirty="0" err="1"/>
            <a:t>si</a:t>
          </a:r>
          <a:r>
            <a:rPr lang="en-US" sz="4900" kern="1200" dirty="0"/>
            <a:t> </a:t>
          </a:r>
          <a:r>
            <a:rPr lang="en-US" sz="4900" kern="1200" dirty="0" err="1"/>
            <a:t>levně</a:t>
          </a:r>
          <a:r>
            <a:rPr lang="en-US" sz="4900" kern="1200" dirty="0"/>
            <a:t> </a:t>
          </a:r>
          <a:r>
            <a:rPr lang="en-US" sz="4900" kern="1200" dirty="0" err="1"/>
            <a:t>půjčit</a:t>
          </a:r>
          <a:r>
            <a:rPr lang="cs-CZ" sz="4900" kern="1200" dirty="0"/>
            <a:t>.</a:t>
          </a:r>
          <a:endParaRPr lang="en-US" sz="4900" kern="1200" dirty="0"/>
        </a:p>
      </dsp:txBody>
      <dsp:txXfrm>
        <a:off x="0" y="3322370"/>
        <a:ext cx="6263640" cy="2179834"/>
      </dsp:txXfrm>
    </dsp:sp>
    <dsp:sp modelId="{78A8FDFF-3F36-4FDC-88B9-42D73E0C661C}">
      <dsp:nvSpPr>
        <dsp:cNvPr id="0" name=""/>
        <dsp:cNvSpPr/>
      </dsp:nvSpPr>
      <dsp:spPr>
        <a:xfrm rot="10800000">
          <a:off x="0" y="2482"/>
          <a:ext cx="6263640" cy="3352586"/>
        </a:xfrm>
        <a:prstGeom prst="upArrowCallou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8488" tIns="348488" rIns="348488" bIns="348488" numCol="1" spcCol="1270" anchor="ctr" anchorCtr="0">
          <a:noAutofit/>
        </a:bodyPr>
        <a:lstStyle/>
        <a:p>
          <a:pPr marL="0" lvl="0" indent="0" algn="ctr" defTabSz="2178050">
            <a:lnSpc>
              <a:spcPct val="90000"/>
            </a:lnSpc>
            <a:spcBef>
              <a:spcPct val="0"/>
            </a:spcBef>
            <a:spcAft>
              <a:spcPct val="35000"/>
            </a:spcAft>
            <a:buNone/>
          </a:pPr>
          <a:r>
            <a:rPr lang="en-US" sz="4900" kern="1200" dirty="0" err="1"/>
            <a:t>Nízká</a:t>
          </a:r>
          <a:r>
            <a:rPr lang="en-US" sz="4900" kern="1200" dirty="0"/>
            <a:t> LIBOR </a:t>
          </a:r>
          <a:r>
            <a:rPr lang="en-US" sz="4900" kern="1200" dirty="0" err="1"/>
            <a:t>sazba</a:t>
          </a:r>
          <a:r>
            <a:rPr lang="en-US" sz="4900" kern="1200" dirty="0"/>
            <a:t> </a:t>
          </a:r>
        </a:p>
      </dsp:txBody>
      <dsp:txXfrm rot="10800000">
        <a:off x="0" y="2482"/>
        <a:ext cx="6263640" cy="217841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3511D-D7C8-49B9-8774-C12129C41289}" type="datetimeFigureOut">
              <a:rPr lang="en-GB" smtClean="0"/>
              <a:t>21/11/2024</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8969C-2042-453D-ABCD-C34B33F8945C}" type="slidenum">
              <a:rPr lang="en-GB" smtClean="0"/>
              <a:t>‹#›</a:t>
            </a:fld>
            <a:endParaRPr lang="en-GB"/>
          </a:p>
        </p:txBody>
      </p:sp>
    </p:spTree>
    <p:extLst>
      <p:ext uri="{BB962C8B-B14F-4D97-AF65-F5344CB8AC3E}">
        <p14:creationId xmlns:p14="http://schemas.microsoft.com/office/powerpoint/2010/main" val="3050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03549-A82F-409E-AD53-534267A0E10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69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F4149F-1735-67B0-2734-01DD4E483B36}"/>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a:extLst>
              <a:ext uri="{FF2B5EF4-FFF2-40B4-BE49-F238E27FC236}">
                <a16:creationId xmlns:a16="http://schemas.microsoft.com/office/drawing/2014/main" id="{455AE926-A327-1BA0-7DDA-AFD3C2FFB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GB"/>
          </a:p>
        </p:txBody>
      </p:sp>
      <p:sp>
        <p:nvSpPr>
          <p:cNvPr id="4" name="Zástupný symbol pro datum 3">
            <a:extLst>
              <a:ext uri="{FF2B5EF4-FFF2-40B4-BE49-F238E27FC236}">
                <a16:creationId xmlns:a16="http://schemas.microsoft.com/office/drawing/2014/main" id="{E696AA02-F620-5294-E0A5-309C9E066D3B}"/>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08C343DF-4D2A-2638-855D-C6AE29015CB1}"/>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B06276EA-472F-A980-C47D-1EBB8AF28E9C}"/>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1283475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4F1817D-936E-CBCA-5656-63E2283B125C}"/>
              </a:ext>
            </a:extLst>
          </p:cNvPr>
          <p:cNvSpPr>
            <a:spLocks noGrp="1"/>
          </p:cNvSpPr>
          <p:nvPr>
            <p:ph type="title"/>
          </p:nvPr>
        </p:nvSpPr>
        <p:spPr/>
        <p:txBody>
          <a:bodyPr/>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6DD02A0A-1539-42FF-B8CD-DD39013BD29E}"/>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82D17D0A-441B-4910-F4D7-2A85373743FF}"/>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1AF50F30-B11A-1E11-9EF9-9D26A7300B1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D846845-6FB9-C9C6-C913-716F85A9E588}"/>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341677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32465AEB-010A-6870-4CDC-171C4BA01328}"/>
              </a:ext>
            </a:extLst>
          </p:cNvPr>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a:extLst>
              <a:ext uri="{FF2B5EF4-FFF2-40B4-BE49-F238E27FC236}">
                <a16:creationId xmlns:a16="http://schemas.microsoft.com/office/drawing/2014/main" id="{4258F05C-1B38-8A91-B088-FF03DBAA7BB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82AB1BEE-93FE-5C9F-D21B-97850D5D4623}"/>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F5AE076C-138A-F461-B193-3C4BE15A1533}"/>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2F77B311-9BC9-3A24-5478-83FF026CCCD0}"/>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306511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Úvodní snímek">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D379641C-8260-44A4-9F71-E216C07A38B4}"/>
              </a:ext>
            </a:extLst>
          </p:cNvPr>
          <p:cNvSpPr>
            <a:spLocks noGrp="1"/>
          </p:cNvSpPr>
          <p:nvPr>
            <p:ph type="pic" sz="quarter" idx="14"/>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416742 h 6858000"/>
              <a:gd name="connsiteX5" fmla="*/ 9142476 w 12188952"/>
              <a:gd name="connsiteY5" fmla="*/ 4416742 h 6858000"/>
              <a:gd name="connsiteX6" fmla="*/ 9142476 w 12188952"/>
              <a:gd name="connsiteY6" fmla="*/ 4188142 h 6858000"/>
              <a:gd name="connsiteX7" fmla="*/ 0 w 12188952"/>
              <a:gd name="connsiteY7" fmla="*/ 4188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416742"/>
                </a:lnTo>
                <a:lnTo>
                  <a:pt x="9142476" y="4416742"/>
                </a:lnTo>
                <a:lnTo>
                  <a:pt x="9142476" y="4188142"/>
                </a:lnTo>
                <a:lnTo>
                  <a:pt x="0" y="4188142"/>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838200" y="4636008"/>
            <a:ext cx="9144000" cy="1107959"/>
          </a:xfrm>
        </p:spPr>
        <p:txBody>
          <a:bodyPr rtlCol="0" anchor="b" anchorCtr="0"/>
          <a:lstStyle>
            <a:lvl1pPr algn="l">
              <a:defRPr sz="6000">
                <a:solidFill>
                  <a:schemeClr val="bg1"/>
                </a:solidFill>
              </a:defRPr>
            </a:lvl1pPr>
          </a:lstStyle>
          <a:p>
            <a:pPr rtl="0"/>
            <a:r>
              <a:rPr lang="en-GB" noProof="0"/>
              <a:t>CLICK TO EDIT TITLE</a:t>
            </a:r>
          </a:p>
        </p:txBody>
      </p:sp>
      <p:sp>
        <p:nvSpPr>
          <p:cNvPr id="12" name="Text Placeholder 11">
            <a:extLst>
              <a:ext uri="{FF2B5EF4-FFF2-40B4-BE49-F238E27FC236}">
                <a16:creationId xmlns:a16="http://schemas.microsoft.com/office/drawing/2014/main" id="{779D466B-640E-419A-8701-FA39B12DD959}"/>
              </a:ext>
            </a:extLst>
          </p:cNvPr>
          <p:cNvSpPr>
            <a:spLocks noGrp="1"/>
          </p:cNvSpPr>
          <p:nvPr>
            <p:ph type="body" sz="quarter" idx="13" hasCustomPrompt="1"/>
          </p:nvPr>
        </p:nvSpPr>
        <p:spPr>
          <a:xfrm>
            <a:off x="841248" y="5742432"/>
            <a:ext cx="7953375" cy="457200"/>
          </a:xfrm>
        </p:spPr>
        <p:txBody>
          <a:bodyPr rtlCol="0">
            <a:noAutofit/>
          </a:bodyPr>
          <a:lstStyle>
            <a:lvl1pPr marL="0" indent="0">
              <a:buNone/>
              <a:defRPr sz="1800">
                <a:solidFill>
                  <a:schemeClr val="bg1"/>
                </a:solidFill>
                <a:latin typeface="+mn-lt"/>
              </a:defRPr>
            </a:lvl1pPr>
            <a:lvl2pPr marL="457200" indent="0">
              <a:buNone/>
              <a:defRPr sz="2400">
                <a:solidFill>
                  <a:schemeClr val="bg1"/>
                </a:solidFill>
                <a:latin typeface="+mn-lt"/>
              </a:defRPr>
            </a:lvl2pPr>
            <a:lvl3pPr marL="914400" indent="0">
              <a:buNone/>
              <a:defRPr sz="2400">
                <a:solidFill>
                  <a:schemeClr val="bg1"/>
                </a:solidFill>
                <a:latin typeface="+mn-lt"/>
              </a:defRPr>
            </a:lvl3pPr>
            <a:lvl4pPr marL="1371600" indent="0">
              <a:buNone/>
              <a:defRPr sz="2400">
                <a:solidFill>
                  <a:schemeClr val="bg1"/>
                </a:solidFill>
                <a:latin typeface="+mn-lt"/>
              </a:defRPr>
            </a:lvl4pPr>
            <a:lvl5pPr marL="1828800" indent="0">
              <a:buNone/>
              <a:defRPr sz="2400">
                <a:solidFill>
                  <a:schemeClr val="bg1"/>
                </a:solidFill>
                <a:latin typeface="+mn-lt"/>
              </a:defRPr>
            </a:lvl5pPr>
          </a:lstStyle>
          <a:p>
            <a:pPr lvl="0" rtl="0"/>
            <a:r>
              <a:rPr lang="en-GB" noProof="0"/>
              <a:t>Click to edit text</a:t>
            </a:r>
          </a:p>
        </p:txBody>
      </p:sp>
      <p:sp>
        <p:nvSpPr>
          <p:cNvPr id="17" name="Rectangle 16">
            <a:extLst>
              <a:ext uri="{FF2B5EF4-FFF2-40B4-BE49-F238E27FC236}">
                <a16:creationId xmlns:a16="http://schemas.microsoft.com/office/drawing/2014/main" id="{80659D50-D55F-4F3D-8F15-5B1F1F2B4B96}"/>
              </a:ext>
              <a:ext uri="{C183D7F6-B498-43B3-948B-1728B52AA6E4}">
                <adec:decorative xmlns:adec="http://schemas.microsoft.com/office/drawing/2017/decorative" val="1"/>
              </a:ext>
            </a:extLst>
          </p:cNvPr>
          <p:cNvSpPr/>
          <p:nvPr userDrawn="1"/>
        </p:nvSpPr>
        <p:spPr>
          <a:xfrm>
            <a:off x="0" y="4188142"/>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566210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0D8038A-5827-4846-97D5-0DEF7A92C9C5}"/>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578608"/>
            <a:ext cx="4297680" cy="914400"/>
          </a:xfrm>
        </p:spPr>
        <p:txBody>
          <a:bodyPr rtlCol="0" anchor="b" anchorCtr="0"/>
          <a:lstStyle/>
          <a:p>
            <a:pPr rtl="0"/>
            <a:r>
              <a:rPr lang="en-GB" noProof="0"/>
              <a:t>CLICK TO EDIT TITLE </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838199" y="3721608"/>
            <a:ext cx="4297680" cy="2286000"/>
          </a:xfrm>
        </p:spPr>
        <p:txBody>
          <a:bodyPr rtlCol="0">
            <a:normAutofit/>
          </a:bodyPr>
          <a:lstStyle>
            <a:lvl1pPr marL="0" indent="0">
              <a:lnSpc>
                <a:spcPts val="2400"/>
              </a:lnSpc>
              <a:buNone/>
              <a:defRPr sz="1400"/>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10" name="Rectangle 9">
            <a:extLst>
              <a:ext uri="{FF2B5EF4-FFF2-40B4-BE49-F238E27FC236}">
                <a16:creationId xmlns:a16="http://schemas.microsoft.com/office/drawing/2014/main" id="{E3A951D3-FDD2-4A48-9F77-7EB69F3AAC62}"/>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Text Placeholder 12">
            <a:extLst>
              <a:ext uri="{FF2B5EF4-FFF2-40B4-BE49-F238E27FC236}">
                <a16:creationId xmlns:a16="http://schemas.microsoft.com/office/drawing/2014/main" id="{0D24C9D2-B921-4FAF-8173-CF9B37D4F8FA}"/>
              </a:ext>
            </a:extLst>
          </p:cNvPr>
          <p:cNvSpPr>
            <a:spLocks noGrp="1"/>
          </p:cNvSpPr>
          <p:nvPr>
            <p:ph type="body" sz="quarter" idx="14" hasCustomPrompt="1"/>
          </p:nvPr>
        </p:nvSpPr>
        <p:spPr>
          <a:xfrm>
            <a:off x="10713720" y="-68580"/>
            <a:ext cx="1737360" cy="6858000"/>
          </a:xfrm>
        </p:spPr>
        <p:txBody>
          <a:bodyPr vert="vert270" rtlCol="0" anchor="t">
            <a:noAutofit/>
          </a:bodyPr>
          <a:lstStyle>
            <a:lvl1pPr marL="0" indent="0">
              <a:spcBef>
                <a:spcPts val="0"/>
              </a:spcBef>
              <a:buNone/>
              <a:defRPr sz="135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rtl="0"/>
            <a:r>
              <a:rPr lang="en-GB" noProof="0"/>
              <a:t>About</a:t>
            </a:r>
          </a:p>
        </p:txBody>
      </p:sp>
    </p:spTree>
    <p:extLst>
      <p:ext uri="{BB962C8B-B14F-4D97-AF65-F5344CB8AC3E}">
        <p14:creationId xmlns:p14="http://schemas.microsoft.com/office/powerpoint/2010/main" val="27379709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6A9CEDC6-C07A-4AA6-A03A-799447ACA932}"/>
              </a:ext>
            </a:extLst>
          </p:cNvPr>
          <p:cNvSpPr>
            <a:spLocks noGrp="1"/>
          </p:cNvSpPr>
          <p:nvPr>
            <p:ph type="pic" sz="quarter" idx="13"/>
          </p:nvPr>
        </p:nvSpPr>
        <p:spPr>
          <a:xfrm>
            <a:off x="1524" y="0"/>
            <a:ext cx="12188952" cy="6858000"/>
          </a:xfrm>
          <a:custGeom>
            <a:avLst/>
            <a:gdLst>
              <a:gd name="connsiteX0" fmla="*/ 10025044 w 12188952"/>
              <a:gd name="connsiteY0" fmla="*/ 1464945 h 6858000"/>
              <a:gd name="connsiteX1" fmla="*/ 10025044 w 12188952"/>
              <a:gd name="connsiteY1" fmla="*/ 6219825 h 6858000"/>
              <a:gd name="connsiteX2" fmla="*/ 10253644 w 12188952"/>
              <a:gd name="connsiteY2" fmla="*/ 6219825 h 6858000"/>
              <a:gd name="connsiteX3" fmla="*/ 10253644 w 12188952"/>
              <a:gd name="connsiteY3" fmla="*/ 14649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025044" y="1464945"/>
                </a:moveTo>
                <a:lnTo>
                  <a:pt x="10025044" y="6219825"/>
                </a:lnTo>
                <a:lnTo>
                  <a:pt x="10253644" y="6219825"/>
                </a:lnTo>
                <a:lnTo>
                  <a:pt x="10253644" y="14649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7" name="Text Placeholder 6">
            <a:extLst>
              <a:ext uri="{FF2B5EF4-FFF2-40B4-BE49-F238E27FC236}">
                <a16:creationId xmlns:a16="http://schemas.microsoft.com/office/drawing/2014/main" id="{27109C03-4D2D-4A2D-AC74-49353ED38B56}"/>
              </a:ext>
            </a:extLst>
          </p:cNvPr>
          <p:cNvSpPr>
            <a:spLocks noGrp="1"/>
          </p:cNvSpPr>
          <p:nvPr>
            <p:ph type="body" sz="quarter" idx="25"/>
          </p:nvPr>
        </p:nvSpPr>
        <p:spPr>
          <a:xfrm>
            <a:off x="0" y="1465263"/>
            <a:ext cx="10026650" cy="4754562"/>
          </a:xfrm>
          <a:solidFill>
            <a:schemeClr val="bg1">
              <a:alpha val="93000"/>
            </a:schemeClr>
          </a:solidFill>
        </p:spPr>
        <p:txBody>
          <a:bodyPr lIns="1005840" tIns="502920" rtlCol="0">
            <a:noAutofit/>
          </a:bodyPr>
          <a:lstStyle>
            <a:lvl1pPr marL="0" indent="0">
              <a:buNone/>
              <a:defRPr sz="1800" cap="all" baseline="0">
                <a:solidFill>
                  <a:schemeClr val="accent1"/>
                </a:solidFill>
                <a:latin typeface="+mj-lt"/>
              </a:defRPr>
            </a:lvl1pPr>
          </a:lstStyle>
          <a:p>
            <a:pPr lvl="0" rtl="0"/>
            <a:r>
              <a:rPr lang="cs-CZ" noProof="0"/>
              <a:t>Po kliknutí můžete upravovat styly textu v předloze.</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400" y="365125"/>
            <a:ext cx="8562475" cy="1325563"/>
          </a:xfrm>
        </p:spPr>
        <p:txBody>
          <a:bodyPr rtlCol="0"/>
          <a:lstStyle>
            <a:lvl1pPr>
              <a:defRPr>
                <a:solidFill>
                  <a:schemeClr val="bg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23" name="Text Placeholder 12">
            <a:extLst>
              <a:ext uri="{FF2B5EF4-FFF2-40B4-BE49-F238E27FC236}">
                <a16:creationId xmlns:a16="http://schemas.microsoft.com/office/drawing/2014/main" id="{9EDE4DA5-D561-434E-9452-95025C316A45}"/>
              </a:ext>
            </a:extLst>
          </p:cNvPr>
          <p:cNvSpPr>
            <a:spLocks noGrp="1"/>
          </p:cNvSpPr>
          <p:nvPr>
            <p:ph type="body" sz="quarter" idx="24" hasCustomPrompt="1"/>
          </p:nvPr>
        </p:nvSpPr>
        <p:spPr>
          <a:xfrm>
            <a:off x="10734040" y="-68580"/>
            <a:ext cx="1737360" cy="6858000"/>
          </a:xfrm>
        </p:spPr>
        <p:txBody>
          <a:bodyPr vert="vert270" rtlCol="0" anchor="t">
            <a:noAutofit/>
          </a:bodyPr>
          <a:lstStyle>
            <a:lvl1pPr marL="0" indent="0">
              <a:spcBef>
                <a:spcPts val="0"/>
              </a:spcBef>
              <a:buNone/>
              <a:defRPr sz="13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rtl="0"/>
            <a:r>
              <a:rPr lang="en-GB" noProof="0"/>
              <a:t>Problem</a:t>
            </a:r>
          </a:p>
        </p:txBody>
      </p:sp>
      <p:sp>
        <p:nvSpPr>
          <p:cNvPr id="27" name="Rectangle 26">
            <a:extLst>
              <a:ext uri="{FF2B5EF4-FFF2-40B4-BE49-F238E27FC236}">
                <a16:creationId xmlns:a16="http://schemas.microsoft.com/office/drawing/2014/main" id="{3A8936FC-DF00-4C6C-A5FA-13B0BFCC3E58}"/>
              </a:ext>
            </a:extLst>
          </p:cNvPr>
          <p:cNvSpPr/>
          <p:nvPr userDrawn="1"/>
        </p:nvSpPr>
        <p:spPr>
          <a:xfrm>
            <a:off x="10026568" y="1464945"/>
            <a:ext cx="228600" cy="4754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914274" y="2242336"/>
            <a:ext cx="3886200" cy="914400"/>
          </a:xfrm>
        </p:spPr>
        <p:txBody>
          <a:bodyPr rtlCol="0">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914525" y="3218688"/>
            <a:ext cx="388620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914399" y="3545967"/>
            <a:ext cx="3886200" cy="914400"/>
          </a:xfrm>
        </p:spPr>
        <p:txBody>
          <a:bodyPr rtlCol="0">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7" name="Text Placeholder 10">
            <a:extLst>
              <a:ext uri="{FF2B5EF4-FFF2-40B4-BE49-F238E27FC236}">
                <a16:creationId xmlns:a16="http://schemas.microsoft.com/office/drawing/2014/main" id="{BDD18F8A-C2BE-429D-BB7C-9390EEEE5261}"/>
              </a:ext>
            </a:extLst>
          </p:cNvPr>
          <p:cNvSpPr>
            <a:spLocks noGrp="1"/>
          </p:cNvSpPr>
          <p:nvPr>
            <p:ph type="body" sz="quarter" idx="18" hasCustomPrompt="1"/>
          </p:nvPr>
        </p:nvSpPr>
        <p:spPr>
          <a:xfrm>
            <a:off x="5590801" y="1916113"/>
            <a:ext cx="388620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18" name="Text Placeholder 13">
            <a:extLst>
              <a:ext uri="{FF2B5EF4-FFF2-40B4-BE49-F238E27FC236}">
                <a16:creationId xmlns:a16="http://schemas.microsoft.com/office/drawing/2014/main" id="{AFDC9EA4-0AAA-467C-9B89-6966F6E4BB03}"/>
              </a:ext>
            </a:extLst>
          </p:cNvPr>
          <p:cNvSpPr>
            <a:spLocks noGrp="1"/>
          </p:cNvSpPr>
          <p:nvPr>
            <p:ph type="body" sz="quarter" idx="19" hasCustomPrompt="1"/>
          </p:nvPr>
        </p:nvSpPr>
        <p:spPr>
          <a:xfrm>
            <a:off x="5590675" y="2242336"/>
            <a:ext cx="3886200" cy="914400"/>
          </a:xfrm>
        </p:spPr>
        <p:txBody>
          <a:bodyPr rtlCol="0">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9" name="Text Placeholder 10">
            <a:extLst>
              <a:ext uri="{FF2B5EF4-FFF2-40B4-BE49-F238E27FC236}">
                <a16:creationId xmlns:a16="http://schemas.microsoft.com/office/drawing/2014/main" id="{31ECD896-8F8E-404E-BBAD-FBFCBBE3DFEF}"/>
              </a:ext>
            </a:extLst>
          </p:cNvPr>
          <p:cNvSpPr>
            <a:spLocks noGrp="1"/>
          </p:cNvSpPr>
          <p:nvPr>
            <p:ph type="body" sz="quarter" idx="20" hasCustomPrompt="1"/>
          </p:nvPr>
        </p:nvSpPr>
        <p:spPr>
          <a:xfrm>
            <a:off x="5590801" y="3218688"/>
            <a:ext cx="388620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20" name="Text Placeholder 13">
            <a:extLst>
              <a:ext uri="{FF2B5EF4-FFF2-40B4-BE49-F238E27FC236}">
                <a16:creationId xmlns:a16="http://schemas.microsoft.com/office/drawing/2014/main" id="{6BEE435C-8719-41E1-838A-87FB6B0BA23C}"/>
              </a:ext>
            </a:extLst>
          </p:cNvPr>
          <p:cNvSpPr>
            <a:spLocks noGrp="1"/>
          </p:cNvSpPr>
          <p:nvPr>
            <p:ph type="body" sz="quarter" idx="21" hasCustomPrompt="1"/>
          </p:nvPr>
        </p:nvSpPr>
        <p:spPr>
          <a:xfrm>
            <a:off x="5590675" y="3545967"/>
            <a:ext cx="3886200" cy="914400"/>
          </a:xfrm>
        </p:spPr>
        <p:txBody>
          <a:bodyPr rtlCol="0">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1" name="Text Placeholder 10">
            <a:extLst>
              <a:ext uri="{FF2B5EF4-FFF2-40B4-BE49-F238E27FC236}">
                <a16:creationId xmlns:a16="http://schemas.microsoft.com/office/drawing/2014/main" id="{9DAC0554-380F-4627-9E3C-FCDA9EE3B9E8}"/>
              </a:ext>
            </a:extLst>
          </p:cNvPr>
          <p:cNvSpPr>
            <a:spLocks noGrp="1"/>
          </p:cNvSpPr>
          <p:nvPr>
            <p:ph type="body" sz="quarter" idx="22" hasCustomPrompt="1"/>
          </p:nvPr>
        </p:nvSpPr>
        <p:spPr>
          <a:xfrm>
            <a:off x="914525" y="4709160"/>
            <a:ext cx="388620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22" name="Text Placeholder 13">
            <a:extLst>
              <a:ext uri="{FF2B5EF4-FFF2-40B4-BE49-F238E27FC236}">
                <a16:creationId xmlns:a16="http://schemas.microsoft.com/office/drawing/2014/main" id="{32C9479E-1665-465C-9B07-8AC7E3F4B630}"/>
              </a:ext>
            </a:extLst>
          </p:cNvPr>
          <p:cNvSpPr>
            <a:spLocks noGrp="1"/>
          </p:cNvSpPr>
          <p:nvPr>
            <p:ph type="body" sz="quarter" idx="23" hasCustomPrompt="1"/>
          </p:nvPr>
        </p:nvSpPr>
        <p:spPr>
          <a:xfrm>
            <a:off x="914399" y="5036439"/>
            <a:ext cx="3886200" cy="737604"/>
          </a:xfrm>
        </p:spPr>
        <p:txBody>
          <a:bodyPr rtlCol="0">
            <a:normAutofit/>
          </a:bodyPr>
          <a:lstStyle>
            <a:lvl1pPr marL="0" indent="0">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Tree>
    <p:extLst>
      <p:ext uri="{BB962C8B-B14F-4D97-AF65-F5344CB8AC3E}">
        <p14:creationId xmlns:p14="http://schemas.microsoft.com/office/powerpoint/2010/main" val="961710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F067F4C-584F-4D26-A9F4-7E8E3F096140}"/>
              </a:ext>
              <a:ext uri="{C183D7F6-B498-43B3-948B-1728B52AA6E4}">
                <adec:decorative xmlns:adec="http://schemas.microsoft.com/office/drawing/2017/decorative" val="1"/>
              </a:ext>
            </a:extLst>
          </p:cNvPr>
          <p:cNvSpPr/>
          <p:nvPr userDrawn="1"/>
        </p:nvSpPr>
        <p:spPr>
          <a:xfrm>
            <a:off x="4159926" y="1569034"/>
            <a:ext cx="7193874"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Picture Placeholder 10">
            <a:extLst>
              <a:ext uri="{FF2B5EF4-FFF2-40B4-BE49-F238E27FC236}">
                <a16:creationId xmlns:a16="http://schemas.microsoft.com/office/drawing/2014/main" id="{6C968367-11F9-40B5-B54F-1555B837CABC}"/>
              </a:ext>
            </a:extLst>
          </p:cNvPr>
          <p:cNvSpPr>
            <a:spLocks noGrp="1"/>
          </p:cNvSpPr>
          <p:nvPr>
            <p:ph type="pic" sz="quarter" idx="13"/>
          </p:nvPr>
        </p:nvSpPr>
        <p:spPr>
          <a:xfrm>
            <a:off x="933630" y="548640"/>
            <a:ext cx="4389120" cy="5760720"/>
          </a:xfrm>
          <a:solidFill>
            <a:schemeClr val="accent6">
              <a:lumMod val="20000"/>
              <a:lumOff val="80000"/>
            </a:schemeClr>
          </a:solidFill>
        </p:spPr>
        <p:txBody>
          <a:bodyPr rtlCol="0"/>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155363" y="365125"/>
            <a:ext cx="5103007" cy="1325563"/>
          </a:xfrm>
        </p:spPr>
        <p:txBody>
          <a:bodyPr rtlCol="0"/>
          <a:lstStyle>
            <a:lvl1pPr>
              <a:defRPr>
                <a:solidFill>
                  <a:schemeClr val="tx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
        <p:nvSpPr>
          <p:cNvPr id="11" name="Text Placeholder 10">
            <a:extLst>
              <a:ext uri="{FF2B5EF4-FFF2-40B4-BE49-F238E27FC236}">
                <a16:creationId xmlns:a16="http://schemas.microsoft.com/office/drawing/2014/main" id="{78C38614-0243-4ABA-A367-8875F339D658}"/>
              </a:ext>
            </a:extLst>
          </p:cNvPr>
          <p:cNvSpPr>
            <a:spLocks noGrp="1"/>
          </p:cNvSpPr>
          <p:nvPr>
            <p:ph type="body" sz="quarter" idx="14" hasCustomPrompt="1"/>
          </p:nvPr>
        </p:nvSpPr>
        <p:spPr>
          <a:xfrm>
            <a:off x="6153182" y="2093976"/>
            <a:ext cx="512064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14" name="Text Placeholder 13">
            <a:extLst>
              <a:ext uri="{FF2B5EF4-FFF2-40B4-BE49-F238E27FC236}">
                <a16:creationId xmlns:a16="http://schemas.microsoft.com/office/drawing/2014/main" id="{C25BE32D-3FC4-4B1B-808E-E2897BC2F70F}"/>
              </a:ext>
            </a:extLst>
          </p:cNvPr>
          <p:cNvSpPr>
            <a:spLocks noGrp="1"/>
          </p:cNvSpPr>
          <p:nvPr>
            <p:ph type="body" sz="quarter" idx="15" hasCustomPrompt="1"/>
          </p:nvPr>
        </p:nvSpPr>
        <p:spPr>
          <a:xfrm>
            <a:off x="6153056" y="2422684"/>
            <a:ext cx="5120640" cy="640080"/>
          </a:xfrm>
        </p:spPr>
        <p:txBody>
          <a:bodyPr rtlCol="0">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5" name="Text Placeholder 10">
            <a:extLst>
              <a:ext uri="{FF2B5EF4-FFF2-40B4-BE49-F238E27FC236}">
                <a16:creationId xmlns:a16="http://schemas.microsoft.com/office/drawing/2014/main" id="{413E5A31-C8FF-4B6C-AE00-99F85789634D}"/>
              </a:ext>
            </a:extLst>
          </p:cNvPr>
          <p:cNvSpPr>
            <a:spLocks noGrp="1"/>
          </p:cNvSpPr>
          <p:nvPr>
            <p:ph type="body" sz="quarter" idx="16" hasCustomPrompt="1"/>
          </p:nvPr>
        </p:nvSpPr>
        <p:spPr>
          <a:xfrm>
            <a:off x="6153307" y="3227832"/>
            <a:ext cx="512064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16" name="Text Placeholder 13">
            <a:extLst>
              <a:ext uri="{FF2B5EF4-FFF2-40B4-BE49-F238E27FC236}">
                <a16:creationId xmlns:a16="http://schemas.microsoft.com/office/drawing/2014/main" id="{99346137-3239-4162-9799-29D8E0B44CA8}"/>
              </a:ext>
            </a:extLst>
          </p:cNvPr>
          <p:cNvSpPr>
            <a:spLocks noGrp="1"/>
          </p:cNvSpPr>
          <p:nvPr>
            <p:ph type="body" sz="quarter" idx="17" hasCustomPrompt="1"/>
          </p:nvPr>
        </p:nvSpPr>
        <p:spPr>
          <a:xfrm>
            <a:off x="6153181" y="3559290"/>
            <a:ext cx="5120640" cy="457200"/>
          </a:xfrm>
        </p:spPr>
        <p:txBody>
          <a:bodyPr rtlCol="0">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1" name="Text Placeholder 10">
            <a:extLst>
              <a:ext uri="{FF2B5EF4-FFF2-40B4-BE49-F238E27FC236}">
                <a16:creationId xmlns:a16="http://schemas.microsoft.com/office/drawing/2014/main" id="{005E970C-F216-4C13-B637-2CD29EB1F737}"/>
              </a:ext>
            </a:extLst>
          </p:cNvPr>
          <p:cNvSpPr>
            <a:spLocks noGrp="1"/>
          </p:cNvSpPr>
          <p:nvPr>
            <p:ph type="body" sz="quarter" idx="18" hasCustomPrompt="1"/>
          </p:nvPr>
        </p:nvSpPr>
        <p:spPr>
          <a:xfrm>
            <a:off x="6149167" y="4059936"/>
            <a:ext cx="512064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22" name="Text Placeholder 13">
            <a:extLst>
              <a:ext uri="{FF2B5EF4-FFF2-40B4-BE49-F238E27FC236}">
                <a16:creationId xmlns:a16="http://schemas.microsoft.com/office/drawing/2014/main" id="{FD54B08D-52AA-478D-9A22-40F57CEFF5E6}"/>
              </a:ext>
            </a:extLst>
          </p:cNvPr>
          <p:cNvSpPr>
            <a:spLocks noGrp="1"/>
          </p:cNvSpPr>
          <p:nvPr>
            <p:ph type="body" sz="quarter" idx="19" hasCustomPrompt="1"/>
          </p:nvPr>
        </p:nvSpPr>
        <p:spPr>
          <a:xfrm>
            <a:off x="6149041" y="4388168"/>
            <a:ext cx="5120640" cy="640080"/>
          </a:xfrm>
        </p:spPr>
        <p:txBody>
          <a:bodyPr rtlCol="0">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3" name="Text Placeholder 10">
            <a:extLst>
              <a:ext uri="{FF2B5EF4-FFF2-40B4-BE49-F238E27FC236}">
                <a16:creationId xmlns:a16="http://schemas.microsoft.com/office/drawing/2014/main" id="{78434772-1E65-4475-A328-95A7B2445794}"/>
              </a:ext>
            </a:extLst>
          </p:cNvPr>
          <p:cNvSpPr>
            <a:spLocks noGrp="1"/>
          </p:cNvSpPr>
          <p:nvPr>
            <p:ph type="body" sz="quarter" idx="20" hasCustomPrompt="1"/>
          </p:nvPr>
        </p:nvSpPr>
        <p:spPr>
          <a:xfrm>
            <a:off x="6149292" y="5202936"/>
            <a:ext cx="5120640" cy="320040"/>
          </a:xfrm>
        </p:spPr>
        <p:txBody>
          <a:bodyPr rtlCol="0">
            <a:noAutofit/>
          </a:bodyPr>
          <a:lstStyle>
            <a:lvl1pPr marL="0" indent="0">
              <a:buNone/>
              <a:defRPr sz="1800" cap="all" baseline="0">
                <a:solidFill>
                  <a:schemeClr val="accent1"/>
                </a:solidFill>
                <a:latin typeface="+mj-lt"/>
              </a:defRPr>
            </a:lvl1pPr>
            <a:lvl2pPr marL="457200" indent="0">
              <a:buNone/>
              <a:defRPr sz="2000">
                <a:solidFill>
                  <a:schemeClr val="accent1"/>
                </a:solidFill>
                <a:latin typeface="+mj-lt"/>
              </a:defRPr>
            </a:lvl2pPr>
            <a:lvl3pPr marL="914400" indent="0">
              <a:buNone/>
              <a:defRPr sz="2000">
                <a:solidFill>
                  <a:schemeClr val="accent1"/>
                </a:solidFill>
                <a:latin typeface="+mj-lt"/>
              </a:defRPr>
            </a:lvl3pPr>
            <a:lvl4pPr marL="1371600" indent="0">
              <a:buNone/>
              <a:defRPr sz="2000">
                <a:solidFill>
                  <a:schemeClr val="accent1"/>
                </a:solidFill>
                <a:latin typeface="+mj-lt"/>
              </a:defRPr>
            </a:lvl4pPr>
            <a:lvl5pPr marL="1828800" indent="0">
              <a:buNone/>
              <a:defRPr sz="2000">
                <a:solidFill>
                  <a:schemeClr val="accent1"/>
                </a:solidFill>
                <a:latin typeface="+mj-lt"/>
              </a:defRPr>
            </a:lvl5pPr>
          </a:lstStyle>
          <a:p>
            <a:pPr lvl="0" rtl="0"/>
            <a:r>
              <a:rPr lang="en-GB" noProof="0"/>
              <a:t>CLICK TO EDIT TEXT</a:t>
            </a:r>
          </a:p>
        </p:txBody>
      </p:sp>
      <p:sp>
        <p:nvSpPr>
          <p:cNvPr id="24" name="Text Placeholder 13">
            <a:extLst>
              <a:ext uri="{FF2B5EF4-FFF2-40B4-BE49-F238E27FC236}">
                <a16:creationId xmlns:a16="http://schemas.microsoft.com/office/drawing/2014/main" id="{16497897-EF41-49AE-B577-23E1843D2DEA}"/>
              </a:ext>
            </a:extLst>
          </p:cNvPr>
          <p:cNvSpPr>
            <a:spLocks noGrp="1"/>
          </p:cNvSpPr>
          <p:nvPr>
            <p:ph type="body" sz="quarter" idx="21" hasCustomPrompt="1"/>
          </p:nvPr>
        </p:nvSpPr>
        <p:spPr>
          <a:xfrm>
            <a:off x="6149166" y="5535502"/>
            <a:ext cx="5120640" cy="640080"/>
          </a:xfrm>
        </p:spPr>
        <p:txBody>
          <a:bodyPr rtlCol="0">
            <a:norm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Tree>
    <p:extLst>
      <p:ext uri="{BB962C8B-B14F-4D97-AF65-F5344CB8AC3E}">
        <p14:creationId xmlns:p14="http://schemas.microsoft.com/office/powerpoint/2010/main" val="3557353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02412796-7042-4809-B0D2-CA19D0001B3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2560590 h 6858000"/>
              <a:gd name="connsiteX5" fmla="*/ 4876038 w 12188952"/>
              <a:gd name="connsiteY5" fmla="*/ 2560590 h 6858000"/>
              <a:gd name="connsiteX6" fmla="*/ 4876038 w 12188952"/>
              <a:gd name="connsiteY6" fmla="*/ 2331990 h 6858000"/>
              <a:gd name="connsiteX7" fmla="*/ 0 w 12188952"/>
              <a:gd name="connsiteY7" fmla="*/ 23319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2560590"/>
                </a:lnTo>
                <a:lnTo>
                  <a:pt x="4876038" y="2560590"/>
                </a:lnTo>
                <a:lnTo>
                  <a:pt x="4876038" y="2331990"/>
                </a:lnTo>
                <a:lnTo>
                  <a:pt x="0" y="233199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858957"/>
            <a:ext cx="4032504" cy="1325563"/>
          </a:xfrm>
        </p:spPr>
        <p:txBody>
          <a:bodyPr rtlCol="0"/>
          <a:lstStyle>
            <a:lvl1pPr algn="r">
              <a:defRPr>
                <a:solidFill>
                  <a:schemeClr val="bg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5638800" y="1173329"/>
            <a:ext cx="2743200" cy="365760"/>
          </a:xfrm>
        </p:spPr>
        <p:txBody>
          <a:bodyPr rtlCol="0">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5638800" y="1522412"/>
            <a:ext cx="2743200" cy="914400"/>
          </a:xfrm>
        </p:spPr>
        <p:txBody>
          <a:bodyPr rtlCol="0">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4" name="Text Placeholder 10">
            <a:extLst>
              <a:ext uri="{FF2B5EF4-FFF2-40B4-BE49-F238E27FC236}">
                <a16:creationId xmlns:a16="http://schemas.microsoft.com/office/drawing/2014/main" id="{35CDA3A0-B53D-4D18-9792-E99DB7DFDFCD}"/>
              </a:ext>
            </a:extLst>
          </p:cNvPr>
          <p:cNvSpPr>
            <a:spLocks noGrp="1"/>
          </p:cNvSpPr>
          <p:nvPr>
            <p:ph type="body" sz="quarter" idx="16" hasCustomPrompt="1"/>
          </p:nvPr>
        </p:nvSpPr>
        <p:spPr>
          <a:xfrm>
            <a:off x="5638800" y="2743993"/>
            <a:ext cx="2743200" cy="365760"/>
          </a:xfrm>
        </p:spPr>
        <p:txBody>
          <a:bodyPr rtlCol="0">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5638800" y="3074026"/>
            <a:ext cx="2743200" cy="914400"/>
          </a:xfrm>
        </p:spPr>
        <p:txBody>
          <a:bodyPr rtlCol="0">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6" name="Text Placeholder 10">
            <a:extLst>
              <a:ext uri="{FF2B5EF4-FFF2-40B4-BE49-F238E27FC236}">
                <a16:creationId xmlns:a16="http://schemas.microsoft.com/office/drawing/2014/main" id="{DF7E20CD-913D-437E-9659-9C125387ECA7}"/>
              </a:ext>
            </a:extLst>
          </p:cNvPr>
          <p:cNvSpPr>
            <a:spLocks noGrp="1"/>
          </p:cNvSpPr>
          <p:nvPr>
            <p:ph type="body" sz="quarter" idx="18" hasCustomPrompt="1"/>
          </p:nvPr>
        </p:nvSpPr>
        <p:spPr>
          <a:xfrm>
            <a:off x="8686038" y="1182807"/>
            <a:ext cx="2743200" cy="365760"/>
          </a:xfrm>
        </p:spPr>
        <p:txBody>
          <a:bodyPr rtlCol="0">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17" name="Text Placeholder 12">
            <a:extLst>
              <a:ext uri="{FF2B5EF4-FFF2-40B4-BE49-F238E27FC236}">
                <a16:creationId xmlns:a16="http://schemas.microsoft.com/office/drawing/2014/main" id="{DB390311-D71A-47E1-A6A4-FC519992545C}"/>
              </a:ext>
            </a:extLst>
          </p:cNvPr>
          <p:cNvSpPr>
            <a:spLocks noGrp="1"/>
          </p:cNvSpPr>
          <p:nvPr>
            <p:ph type="body" sz="quarter" idx="19" hasCustomPrompt="1"/>
          </p:nvPr>
        </p:nvSpPr>
        <p:spPr>
          <a:xfrm>
            <a:off x="8686038" y="1531890"/>
            <a:ext cx="2743200" cy="914400"/>
          </a:xfrm>
        </p:spPr>
        <p:txBody>
          <a:bodyPr rtlCol="0">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8" name="Text Placeholder 10">
            <a:extLst>
              <a:ext uri="{FF2B5EF4-FFF2-40B4-BE49-F238E27FC236}">
                <a16:creationId xmlns:a16="http://schemas.microsoft.com/office/drawing/2014/main" id="{A6F112C5-2301-4903-8FFC-3D13F2BD7D9F}"/>
              </a:ext>
            </a:extLst>
          </p:cNvPr>
          <p:cNvSpPr>
            <a:spLocks noGrp="1"/>
          </p:cNvSpPr>
          <p:nvPr>
            <p:ph type="body" sz="quarter" idx="20" hasCustomPrompt="1"/>
          </p:nvPr>
        </p:nvSpPr>
        <p:spPr>
          <a:xfrm>
            <a:off x="8686038" y="2753471"/>
            <a:ext cx="2743200" cy="365760"/>
          </a:xfrm>
        </p:spPr>
        <p:txBody>
          <a:bodyPr rtlCol="0">
            <a:noAutofit/>
          </a:bodyPr>
          <a:lstStyle>
            <a:lvl1pPr marL="0" indent="0">
              <a:buNone/>
              <a:defRPr sz="1800" cap="all" baseline="0">
                <a:solidFill>
                  <a:schemeClr val="bg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19" name="Text Placeholder 12">
            <a:extLst>
              <a:ext uri="{FF2B5EF4-FFF2-40B4-BE49-F238E27FC236}">
                <a16:creationId xmlns:a16="http://schemas.microsoft.com/office/drawing/2014/main" id="{867721ED-86DF-4220-A638-CB65E0B5B126}"/>
              </a:ext>
            </a:extLst>
          </p:cNvPr>
          <p:cNvSpPr>
            <a:spLocks noGrp="1"/>
          </p:cNvSpPr>
          <p:nvPr>
            <p:ph type="body" sz="quarter" idx="21" hasCustomPrompt="1"/>
          </p:nvPr>
        </p:nvSpPr>
        <p:spPr>
          <a:xfrm>
            <a:off x="8686038" y="3083504"/>
            <a:ext cx="2743200" cy="914400"/>
          </a:xfrm>
        </p:spPr>
        <p:txBody>
          <a:bodyPr rtlCol="0">
            <a:noAutofit/>
          </a:bodyPr>
          <a:lstStyle>
            <a:lvl1pPr marL="0" indent="0">
              <a:lnSpc>
                <a:spcPts val="2000"/>
              </a:lnSpc>
              <a:spcBef>
                <a:spcPts val="0"/>
              </a:spcBef>
              <a:buNone/>
              <a:defRPr sz="14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3" name="Rectangle 22">
            <a:extLst>
              <a:ext uri="{FF2B5EF4-FFF2-40B4-BE49-F238E27FC236}">
                <a16:creationId xmlns:a16="http://schemas.microsoft.com/office/drawing/2014/main" id="{5620BB15-729F-4427-9DF3-6861F012AED2}"/>
              </a:ext>
              <a:ext uri="{C183D7F6-B498-43B3-948B-1728B52AA6E4}">
                <adec:decorative xmlns:adec="http://schemas.microsoft.com/office/drawing/2017/decorative" val="1"/>
              </a:ext>
            </a:extLst>
          </p:cNvPr>
          <p:cNvSpPr/>
          <p:nvPr userDrawn="1"/>
        </p:nvSpPr>
        <p:spPr>
          <a:xfrm>
            <a:off x="0" y="2331990"/>
            <a:ext cx="487756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576376785"/>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7E32A88-04B9-4879-A7DA-64134B3784C4}"/>
              </a:ext>
            </a:extLst>
          </p:cNvPr>
          <p:cNvSpPr>
            <a:spLocks noGrp="1"/>
          </p:cNvSpPr>
          <p:nvPr>
            <p:ph type="pic" sz="quarter" idx="13"/>
          </p:nvPr>
        </p:nvSpPr>
        <p:spPr>
          <a:xfrm>
            <a:off x="228600" y="0"/>
            <a:ext cx="11961876" cy="6858000"/>
          </a:xfrm>
          <a:custGeom>
            <a:avLst/>
            <a:gdLst>
              <a:gd name="connsiteX0" fmla="*/ 0 w 11961876"/>
              <a:gd name="connsiteY0" fmla="*/ 0 h 6858000"/>
              <a:gd name="connsiteX1" fmla="*/ 11961876 w 11961876"/>
              <a:gd name="connsiteY1" fmla="*/ 0 h 6858000"/>
              <a:gd name="connsiteX2" fmla="*/ 11961876 w 11961876"/>
              <a:gd name="connsiteY2" fmla="*/ 6858000 h 6858000"/>
              <a:gd name="connsiteX3" fmla="*/ 0 w 1196187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961876" h="6858000">
                <a:moveTo>
                  <a:pt x="0" y="0"/>
                </a:moveTo>
                <a:lnTo>
                  <a:pt x="11961876" y="0"/>
                </a:lnTo>
                <a:lnTo>
                  <a:pt x="11961876"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4398" y="365760"/>
            <a:ext cx="6400800" cy="1325563"/>
          </a:xfrm>
        </p:spPr>
        <p:txBody>
          <a:bodyPr rtlCol="0"/>
          <a:lstStyle/>
          <a:p>
            <a:pPr rtl="0"/>
            <a:r>
              <a:rPr lang="en-GB" noProof="0"/>
              <a:t>CLICK TO EDIT TITLE</a:t>
            </a:r>
          </a:p>
        </p:txBody>
      </p:sp>
      <p:sp>
        <p:nvSpPr>
          <p:cNvPr id="3" name="Content Placeholder 2">
            <a:extLst>
              <a:ext uri="{FF2B5EF4-FFF2-40B4-BE49-F238E27FC236}">
                <a16:creationId xmlns:a16="http://schemas.microsoft.com/office/drawing/2014/main" id="{BF8F5A6A-E29E-401A-801A-8FD9CAABA7A5}"/>
              </a:ext>
            </a:extLst>
          </p:cNvPr>
          <p:cNvSpPr>
            <a:spLocks noGrp="1"/>
          </p:cNvSpPr>
          <p:nvPr>
            <p:ph idx="1" hasCustomPrompt="1"/>
          </p:nvPr>
        </p:nvSpPr>
        <p:spPr>
          <a:xfrm>
            <a:off x="914401" y="2000292"/>
            <a:ext cx="3162299" cy="3409907"/>
          </a:xfrm>
        </p:spPr>
        <p:txBody>
          <a:bodyPr rtlCol="0">
            <a:normAutofit/>
          </a:bodyPr>
          <a:lstStyle>
            <a:lvl1pPr marL="0" indent="0">
              <a:lnSpc>
                <a:spcPts val="2400"/>
              </a:lnSpc>
              <a:spcBef>
                <a:spcPts val="0"/>
              </a:spcBef>
              <a:buNone/>
              <a:defRPr sz="18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n-GB" noProof="0"/>
              <a:t>Click to edit text</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11" name="Rectangle 10">
            <a:extLst>
              <a:ext uri="{FF2B5EF4-FFF2-40B4-BE49-F238E27FC236}">
                <a16:creationId xmlns:a16="http://schemas.microsoft.com/office/drawing/2014/main" id="{E5FFA2B6-6061-4DC2-8233-A48FB7AA8F27}"/>
              </a:ext>
              <a:ext uri="{C183D7F6-B498-43B3-948B-1728B52AA6E4}">
                <adec:decorative xmlns:adec="http://schemas.microsoft.com/office/drawing/2017/decorative" val="1"/>
              </a:ext>
            </a:extLst>
          </p:cNvPr>
          <p:cNvSpPr/>
          <p:nvPr userDrawn="1"/>
        </p:nvSpPr>
        <p:spPr>
          <a:xfrm>
            <a:off x="0" y="0"/>
            <a:ext cx="2286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Text Placeholder 12">
            <a:extLst>
              <a:ext uri="{FF2B5EF4-FFF2-40B4-BE49-F238E27FC236}">
                <a16:creationId xmlns:a16="http://schemas.microsoft.com/office/drawing/2014/main" id="{4A219D8E-BB95-4BDA-98A2-097D1BFA7494}"/>
              </a:ext>
            </a:extLst>
          </p:cNvPr>
          <p:cNvSpPr>
            <a:spLocks noGrp="1"/>
          </p:cNvSpPr>
          <p:nvPr>
            <p:ph type="body" sz="quarter" idx="14" hasCustomPrompt="1"/>
          </p:nvPr>
        </p:nvSpPr>
        <p:spPr>
          <a:xfrm>
            <a:off x="5239512" y="5513832"/>
            <a:ext cx="6958584" cy="1371600"/>
          </a:xfrm>
        </p:spPr>
        <p:txBody>
          <a:bodyPr vert="horz" bIns="0" rtlCol="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rtl="0"/>
            <a:r>
              <a:rPr lang="en-GB" noProof="0"/>
              <a:t>Benefits</a:t>
            </a:r>
          </a:p>
        </p:txBody>
      </p:sp>
    </p:spTree>
    <p:extLst>
      <p:ext uri="{BB962C8B-B14F-4D97-AF65-F5344CB8AC3E}">
        <p14:creationId xmlns:p14="http://schemas.microsoft.com/office/powerpoint/2010/main" val="175009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5A412B8-4256-47AC-A275-1AC354C4C6E9}"/>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 name="connsiteX4" fmla="*/ 0 w 12188952"/>
              <a:gd name="connsiteY4" fmla="*/ 4926523 h 6858000"/>
              <a:gd name="connsiteX5" fmla="*/ 9142476 w 12188952"/>
              <a:gd name="connsiteY5" fmla="*/ 4926523 h 6858000"/>
              <a:gd name="connsiteX6" fmla="*/ 9142476 w 12188952"/>
              <a:gd name="connsiteY6" fmla="*/ 4697923 h 6858000"/>
              <a:gd name="connsiteX7" fmla="*/ 0 w 12188952"/>
              <a:gd name="connsiteY7" fmla="*/ 469792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6858000"/>
                </a:lnTo>
                <a:lnTo>
                  <a:pt x="0" y="6858000"/>
                </a:lnTo>
                <a:lnTo>
                  <a:pt x="0" y="4926523"/>
                </a:lnTo>
                <a:lnTo>
                  <a:pt x="9142476" y="4926523"/>
                </a:lnTo>
                <a:lnTo>
                  <a:pt x="9142476" y="4697923"/>
                </a:lnTo>
                <a:lnTo>
                  <a:pt x="0" y="4697923"/>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5084064"/>
            <a:ext cx="8311896" cy="1049254"/>
          </a:xfrm>
        </p:spPr>
        <p:txBody>
          <a:bodyPr rtlCol="0" anchor="b">
            <a:normAutofit/>
          </a:bodyPr>
          <a:lstStyle>
            <a:lvl1pPr algn="r">
              <a:defRPr sz="4800">
                <a:solidFill>
                  <a:schemeClr val="bg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en-GB" noProof="0"/>
              <a:t>7/14/20XX</a:t>
            </a:r>
          </a:p>
        </p:txBody>
      </p:sp>
      <p:sp>
        <p:nvSpPr>
          <p:cNvPr id="5" name="Footer Placeholder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en-GB" noProof="0"/>
              <a:t>Pitch deck title</a:t>
            </a:r>
          </a:p>
        </p:txBody>
      </p:sp>
      <p:sp>
        <p:nvSpPr>
          <p:cNvPr id="6" name="Slide Number Placeholder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
        <p:nvSpPr>
          <p:cNvPr id="10" name="Rectangle 9">
            <a:extLst>
              <a:ext uri="{FF2B5EF4-FFF2-40B4-BE49-F238E27FC236}">
                <a16:creationId xmlns:a16="http://schemas.microsoft.com/office/drawing/2014/main" id="{2DBCBD4E-87D0-4BA6-A1B4-3DC9452A36AB}"/>
              </a:ext>
              <a:ext uri="{C183D7F6-B498-43B3-948B-1728B52AA6E4}">
                <adec:decorative xmlns:adec="http://schemas.microsoft.com/office/drawing/2017/decorative" val="1"/>
              </a:ext>
            </a:extLst>
          </p:cNvPr>
          <p:cNvSpPr/>
          <p:nvPr userDrawn="1"/>
        </p:nvSpPr>
        <p:spPr>
          <a:xfrm>
            <a:off x="0" y="4697923"/>
            <a:ext cx="914400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7610405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695704B-E527-4A3C-9B8B-CDEB8724F0F9}"/>
              </a:ext>
            </a:extLst>
          </p:cNvPr>
          <p:cNvSpPr>
            <a:spLocks noGrp="1"/>
          </p:cNvSpPr>
          <p:nvPr>
            <p:ph type="pic" sz="quarter" idx="13"/>
          </p:nvPr>
        </p:nvSpPr>
        <p:spPr>
          <a:xfrm>
            <a:off x="1524" y="0"/>
            <a:ext cx="12188952" cy="6858000"/>
          </a:xfrm>
          <a:custGeom>
            <a:avLst/>
            <a:gdLst>
              <a:gd name="connsiteX0" fmla="*/ 7789164 w 12188952"/>
              <a:gd name="connsiteY0" fmla="*/ 2258568 h 6858000"/>
              <a:gd name="connsiteX1" fmla="*/ 7789164 w 12188952"/>
              <a:gd name="connsiteY1" fmla="*/ 2487168 h 6858000"/>
              <a:gd name="connsiteX2" fmla="*/ 10715244 w 12188952"/>
              <a:gd name="connsiteY2" fmla="*/ 2487168 h 6858000"/>
              <a:gd name="connsiteX3" fmla="*/ 10715244 w 12188952"/>
              <a:gd name="connsiteY3" fmla="*/ 2258568 h 6858000"/>
              <a:gd name="connsiteX4" fmla="*/ 4634484 w 12188952"/>
              <a:gd name="connsiteY4" fmla="*/ 2258568 h 6858000"/>
              <a:gd name="connsiteX5" fmla="*/ 4634484 w 12188952"/>
              <a:gd name="connsiteY5" fmla="*/ 2487168 h 6858000"/>
              <a:gd name="connsiteX6" fmla="*/ 7560564 w 12188952"/>
              <a:gd name="connsiteY6" fmla="*/ 2487168 h 6858000"/>
              <a:gd name="connsiteX7" fmla="*/ 7560564 w 12188952"/>
              <a:gd name="connsiteY7" fmla="*/ 2258568 h 6858000"/>
              <a:gd name="connsiteX8" fmla="*/ 1443228 w 12188952"/>
              <a:gd name="connsiteY8" fmla="*/ 2258568 h 6858000"/>
              <a:gd name="connsiteX9" fmla="*/ 1443228 w 12188952"/>
              <a:gd name="connsiteY9" fmla="*/ 2487168 h 6858000"/>
              <a:gd name="connsiteX10" fmla="*/ 4369308 w 12188952"/>
              <a:gd name="connsiteY10" fmla="*/ 2487168 h 6858000"/>
              <a:gd name="connsiteX11" fmla="*/ 4369308 w 12188952"/>
              <a:gd name="connsiteY11" fmla="*/ 2258568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258568"/>
                </a:moveTo>
                <a:lnTo>
                  <a:pt x="7789164" y="2487168"/>
                </a:lnTo>
                <a:lnTo>
                  <a:pt x="10715244" y="2487168"/>
                </a:lnTo>
                <a:lnTo>
                  <a:pt x="10715244" y="2258568"/>
                </a:lnTo>
                <a:close/>
                <a:moveTo>
                  <a:pt x="4634484" y="2258568"/>
                </a:moveTo>
                <a:lnTo>
                  <a:pt x="4634484" y="2487168"/>
                </a:lnTo>
                <a:lnTo>
                  <a:pt x="7560564" y="2487168"/>
                </a:lnTo>
                <a:lnTo>
                  <a:pt x="7560564" y="2258568"/>
                </a:lnTo>
                <a:close/>
                <a:moveTo>
                  <a:pt x="1443228" y="2258568"/>
                </a:moveTo>
                <a:lnTo>
                  <a:pt x="1443228" y="2487168"/>
                </a:lnTo>
                <a:lnTo>
                  <a:pt x="4369308" y="2487168"/>
                </a:lnTo>
                <a:lnTo>
                  <a:pt x="4369308" y="225856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bg1"/>
                </a:solidFill>
              </a:defRPr>
            </a:lvl1pPr>
          </a:lstStyle>
          <a:p>
            <a:pPr rtl="0"/>
            <a:r>
              <a:rPr lang="cs-CZ" noProof="0"/>
              <a:t>Kliknutím lze upravit styl.</a:t>
            </a:r>
            <a:endParaRPr lang="en-GB" noProof="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bg1"/>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bg1"/>
                </a:solidFill>
              </a:defRPr>
            </a:lvl1pPr>
          </a:lstStyle>
          <a:p>
            <a:pPr rtl="0"/>
            <a:fld id="{19B51A1E-902D-48AF-9020-955120F399B6}" type="slidenum">
              <a:rPr lang="en-GB" noProof="0" smtClean="0"/>
              <a:pPr/>
              <a:t>‹#›</a:t>
            </a:fld>
            <a:endParaRPr lang="en-GB" noProof="0"/>
          </a:p>
        </p:txBody>
      </p:sp>
      <p:sp>
        <p:nvSpPr>
          <p:cNvPr id="9" name="Text Placeholder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444752" y="2487165"/>
            <a:ext cx="2926080" cy="2714379"/>
          </a:xfrm>
          <a:solidFill>
            <a:schemeClr val="bg1">
              <a:alpha val="85000"/>
            </a:schemeClr>
          </a:solidFill>
        </p:spPr>
        <p:txBody>
          <a:bodyPr tIns="429768" rtlCol="0">
            <a:noAutofit/>
          </a:bodyPr>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2</a:t>
            </a:r>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374136"/>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
        <p:nvSpPr>
          <p:cNvPr id="11" name="Text Placeholder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636008" y="2487165"/>
            <a:ext cx="2926080" cy="2715768"/>
          </a:xfrm>
          <a:solidFill>
            <a:schemeClr val="bg1">
              <a:alpha val="85000"/>
            </a:schemeClr>
          </a:solidFill>
        </p:spPr>
        <p:txBody>
          <a:bodyPr tIns="429768" rtlCol="0"/>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3</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374136"/>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
        <p:nvSpPr>
          <p:cNvPr id="13" name="Text Placeholder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790688" y="2487165"/>
            <a:ext cx="2926080" cy="2715768"/>
          </a:xfrm>
          <a:solidFill>
            <a:schemeClr val="bg1">
              <a:alpha val="85000"/>
            </a:schemeClr>
          </a:solidFill>
        </p:spPr>
        <p:txBody>
          <a:bodyPr tIns="429768" rtlCol="0"/>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4</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374136"/>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
        <p:nvSpPr>
          <p:cNvPr id="16" name="Date Placeholder 4">
            <a:extLst>
              <a:ext uri="{FF2B5EF4-FFF2-40B4-BE49-F238E27FC236}">
                <a16:creationId xmlns:a16="http://schemas.microsoft.com/office/drawing/2014/main" id="{C0256D1E-8A29-4C0A-8641-E823E877CF86}"/>
              </a:ext>
            </a:extLst>
          </p:cNvPr>
          <p:cNvSpPr>
            <a:spLocks noGrp="1"/>
          </p:cNvSpPr>
          <p:nvPr>
            <p:ph type="dt" sz="half" idx="39"/>
          </p:nvPr>
        </p:nvSpPr>
        <p:spPr>
          <a:xfrm>
            <a:off x="838200" y="6356350"/>
            <a:ext cx="2743200" cy="365125"/>
          </a:xfrm>
        </p:spPr>
        <p:txBody>
          <a:bodyPr rtlCol="0"/>
          <a:lstStyle>
            <a:lvl1pPr>
              <a:defRPr>
                <a:solidFill>
                  <a:schemeClr val="bg1"/>
                </a:solidFill>
              </a:defRPr>
            </a:lvl1pPr>
          </a:lstStyle>
          <a:p>
            <a:pPr rtl="0"/>
            <a:r>
              <a:rPr lang="en-GB" noProof="0"/>
              <a:t>7/14/20XX</a:t>
            </a:r>
          </a:p>
        </p:txBody>
      </p:sp>
      <p:sp>
        <p:nvSpPr>
          <p:cNvPr id="26" name="Rectangle 25">
            <a:extLst>
              <a:ext uri="{FF2B5EF4-FFF2-40B4-BE49-F238E27FC236}">
                <a16:creationId xmlns:a16="http://schemas.microsoft.com/office/drawing/2014/main" id="{370B45ED-DCCD-4701-9ACC-9C83B74D1710}"/>
              </a:ext>
              <a:ext uri="{C183D7F6-B498-43B3-948B-1728B52AA6E4}">
                <adec:decorative xmlns:adec="http://schemas.microsoft.com/office/drawing/2017/decorative" val="1"/>
              </a:ext>
            </a:extLst>
          </p:cNvPr>
          <p:cNvSpPr/>
          <p:nvPr userDrawn="1"/>
        </p:nvSpPr>
        <p:spPr>
          <a:xfrm>
            <a:off x="1444752"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7" name="Rectangle 26">
            <a:extLst>
              <a:ext uri="{FF2B5EF4-FFF2-40B4-BE49-F238E27FC236}">
                <a16:creationId xmlns:a16="http://schemas.microsoft.com/office/drawing/2014/main" id="{09508955-3B0C-44CA-B1F9-AD0E70CDB035}"/>
              </a:ext>
              <a:ext uri="{C183D7F6-B498-43B3-948B-1728B52AA6E4}">
                <adec:decorative xmlns:adec="http://schemas.microsoft.com/office/drawing/2017/decorative" val="1"/>
              </a:ext>
            </a:extLst>
          </p:cNvPr>
          <p:cNvSpPr/>
          <p:nvPr userDrawn="1"/>
        </p:nvSpPr>
        <p:spPr>
          <a:xfrm>
            <a:off x="463600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8" name="Rectangle 27">
            <a:extLst>
              <a:ext uri="{FF2B5EF4-FFF2-40B4-BE49-F238E27FC236}">
                <a16:creationId xmlns:a16="http://schemas.microsoft.com/office/drawing/2014/main" id="{8612ACAA-EEDE-4C74-AF6C-6A7D06F73BAB}"/>
              </a:ext>
              <a:ext uri="{C183D7F6-B498-43B3-948B-1728B52AA6E4}">
                <adec:decorative xmlns:adec="http://schemas.microsoft.com/office/drawing/2017/decorative" val="1"/>
              </a:ext>
            </a:extLst>
          </p:cNvPr>
          <p:cNvSpPr/>
          <p:nvPr userDrawn="1"/>
        </p:nvSpPr>
        <p:spPr>
          <a:xfrm>
            <a:off x="7790688" y="2258568"/>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586765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CF57C1-B62D-D2E2-6F4F-003AEBCB0C7B}"/>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F8944351-D2EE-9BBB-3CE9-3C7F35C97D65}"/>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097A6A43-5808-BA65-AAA9-FB8C1D66AEEE}"/>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1E8E136C-0EE4-6EE1-A93B-2B6C634C2BCC}"/>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685F1095-D51C-AE5A-89DF-ACD8E8998A9B}"/>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641351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sp>
        <p:nvSpPr>
          <p:cNvPr id="22" name="Picture Placeholder 10">
            <a:extLst>
              <a:ext uri="{FF2B5EF4-FFF2-40B4-BE49-F238E27FC236}">
                <a16:creationId xmlns:a16="http://schemas.microsoft.com/office/drawing/2014/main" id="{27AEA2E6-E265-44DE-9F3F-657ECFF5D138}"/>
              </a:ext>
            </a:extLst>
          </p:cNvPr>
          <p:cNvSpPr>
            <a:spLocks noGrp="1"/>
          </p:cNvSpPr>
          <p:nvPr>
            <p:ph type="pic" sz="quarter" idx="34"/>
          </p:nvPr>
        </p:nvSpPr>
        <p:spPr>
          <a:xfrm>
            <a:off x="1524" y="0"/>
            <a:ext cx="12188952" cy="6858000"/>
          </a:xfrm>
          <a:solidFill>
            <a:schemeClr val="accent6">
              <a:lumMod val="20000"/>
              <a:lumOff val="80000"/>
            </a:schemeClr>
          </a:solidFill>
        </p:spPr>
        <p:txBody>
          <a:bodyPr rtlCol="0"/>
          <a:lstStyle/>
          <a:p>
            <a:pPr rtl="0"/>
            <a:r>
              <a:rPr lang="cs-CZ" noProof="0"/>
              <a:t>Kliknutím na ikonu přidáte obrázek.</a:t>
            </a:r>
            <a:endParaRPr lang="en-GB" noProof="0"/>
          </a:p>
        </p:txBody>
      </p:sp>
      <p:sp>
        <p:nvSpPr>
          <p:cNvPr id="5" name="Text Placeholder 4">
            <a:extLst>
              <a:ext uri="{FF2B5EF4-FFF2-40B4-BE49-F238E27FC236}">
                <a16:creationId xmlns:a16="http://schemas.microsoft.com/office/drawing/2014/main" id="{1C37569F-733B-494F-B7CB-231805209077}"/>
              </a:ext>
            </a:extLst>
          </p:cNvPr>
          <p:cNvSpPr>
            <a:spLocks noGrp="1"/>
          </p:cNvSpPr>
          <p:nvPr>
            <p:ph type="body" sz="quarter" idx="39" hasCustomPrompt="1"/>
          </p:nvPr>
        </p:nvSpPr>
        <p:spPr>
          <a:xfrm>
            <a:off x="0" y="2258568"/>
            <a:ext cx="12190476" cy="2743200"/>
          </a:xfrm>
          <a:solidFill>
            <a:schemeClr val="accent2">
              <a:alpha val="95000"/>
            </a:schemeClr>
          </a:solidFill>
        </p:spPr>
        <p:txBody>
          <a:bodyPr rtlCol="0"/>
          <a:lstStyle>
            <a:lvl1pPr marL="0" indent="0">
              <a:buNone/>
              <a:defRPr/>
            </a:lvl1pPr>
          </a:lstStyle>
          <a:p>
            <a:pPr lvl="0" rtl="0"/>
            <a:r>
              <a:rPr lang="en-GB" noProof="0"/>
              <a:t> </a:t>
            </a:r>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bg1"/>
                </a:solidFill>
              </a:defRPr>
            </a:lvl1pPr>
          </a:lstStyle>
          <a:p>
            <a:pPr rtl="0"/>
            <a:r>
              <a:rPr lang="en-GB"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bg1"/>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bg1"/>
                </a:solidFill>
              </a:defRPr>
            </a:lvl1pPr>
          </a:lstStyle>
          <a:p>
            <a:pPr rtl="0"/>
            <a:fld id="{19B51A1E-902D-48AF-9020-955120F399B6}" type="slidenum">
              <a:rPr lang="en-GB" noProof="0" smtClean="0"/>
              <a:pPr/>
              <a:t>‹#›</a:t>
            </a:fld>
            <a:endParaRPr lang="en-GB" noProof="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767130" y="2752344"/>
            <a:ext cx="2560320" cy="603504"/>
          </a:xfrm>
          <a:prstGeom prst="rect">
            <a:avLst/>
          </a:prstGeom>
          <a:noFill/>
        </p:spPr>
        <p:txBody>
          <a:bodyPr rtlCol="0" anchor="ctr" anchorCtr="0">
            <a:normAutofit/>
          </a:bodyPr>
          <a:lstStyle>
            <a:lvl1pPr marL="0" indent="0" algn="ctr">
              <a:spcBef>
                <a:spcPts val="0"/>
              </a:spcBef>
              <a:spcAft>
                <a:spcPts val="0"/>
              </a:spcAft>
              <a:buNone/>
              <a:defRPr sz="3600">
                <a:solidFill>
                  <a:schemeClr val="accent2">
                    <a:lumMod val="20000"/>
                    <a:lumOff val="80000"/>
                  </a:schemeClr>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1</a:t>
            </a:r>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15840"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rtl="0"/>
            <a:r>
              <a:rPr lang="en-GB" noProof="0"/>
              <a:t>2</a:t>
            </a:r>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867194" y="2752344"/>
            <a:ext cx="2560320" cy="603504"/>
          </a:xfrm>
          <a:prstGeom prst="rect">
            <a:avLst/>
          </a:prstGeom>
          <a:noFill/>
        </p:spPr>
        <p:txBody>
          <a:bodyPr vert="horz" lIns="0" tIns="0" rIns="0" bIns="0" rtlCol="0" anchor="ctr" anchorCtr="0">
            <a:noAutofit/>
          </a:bodyPr>
          <a:lstStyle>
            <a:lvl1pPr marL="0" indent="0" algn="ctr">
              <a:spcBef>
                <a:spcPts val="0"/>
              </a:spcBef>
              <a:spcAft>
                <a:spcPts val="0"/>
              </a:spcAft>
              <a:buNone/>
              <a:defRPr lang="en-ZA" sz="3600" dirty="0">
                <a:solidFill>
                  <a:schemeClr val="accent2">
                    <a:lumMod val="20000"/>
                    <a:lumOff val="80000"/>
                  </a:schemeClr>
                </a:solidFill>
                <a:latin typeface="+mj-lt"/>
              </a:defRPr>
            </a:lvl1pPr>
          </a:lstStyle>
          <a:p>
            <a:pPr marL="266700" lvl="0" indent="-266700" algn="ctr" rtl="0"/>
            <a:r>
              <a:rPr lang="en-GB" noProof="0"/>
              <a:t>3</a:t>
            </a:r>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767130" y="3502152"/>
            <a:ext cx="2560320" cy="137160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15840" y="3502152"/>
            <a:ext cx="2560320" cy="137160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7867194" y="3502152"/>
            <a:ext cx="2560320" cy="137160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rtlCol="0"/>
          <a:lstStyle>
            <a:lvl1pPr>
              <a:defRPr>
                <a:solidFill>
                  <a:schemeClr val="bg1"/>
                </a:solidFill>
              </a:defRPr>
            </a:lvl1pPr>
          </a:lstStyle>
          <a:p>
            <a:pPr rtl="0"/>
            <a:r>
              <a:rPr lang="en-GB" noProof="0"/>
              <a:t>7/14/20XX</a:t>
            </a:r>
          </a:p>
        </p:txBody>
      </p:sp>
    </p:spTree>
    <p:extLst>
      <p:ext uri="{BB962C8B-B14F-4D97-AF65-F5344CB8AC3E}">
        <p14:creationId xmlns:p14="http://schemas.microsoft.com/office/powerpoint/2010/main" val="2325517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CB2621B9-2641-4DA3-B7D6-D577C25CF2E9}"/>
              </a:ext>
            </a:extLst>
          </p:cNvPr>
          <p:cNvSpPr>
            <a:spLocks noGrp="1"/>
          </p:cNvSpPr>
          <p:nvPr>
            <p:ph type="pic" sz="quarter" idx="34"/>
          </p:nvPr>
        </p:nvSpPr>
        <p:spPr>
          <a:xfrm>
            <a:off x="1524" y="0"/>
            <a:ext cx="12188952" cy="6858000"/>
          </a:xfrm>
          <a:custGeom>
            <a:avLst/>
            <a:gdLst>
              <a:gd name="connsiteX0" fmla="*/ 1030351 w 12188952"/>
              <a:gd name="connsiteY0" fmla="*/ 3231845 h 6858000"/>
              <a:gd name="connsiteX1" fmla="*/ 1030351 w 12188952"/>
              <a:gd name="connsiteY1" fmla="*/ 3460445 h 6858000"/>
              <a:gd name="connsiteX2" fmla="*/ 11122333 w 12188952"/>
              <a:gd name="connsiteY2" fmla="*/ 3460445 h 6858000"/>
              <a:gd name="connsiteX3" fmla="*/ 11122333 w 12188952"/>
              <a:gd name="connsiteY3" fmla="*/ 3231845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1030351" y="3231845"/>
                </a:moveTo>
                <a:lnTo>
                  <a:pt x="1030351" y="3460445"/>
                </a:lnTo>
                <a:lnTo>
                  <a:pt x="11122333" y="3460445"/>
                </a:lnTo>
                <a:lnTo>
                  <a:pt x="11122333" y="3231845"/>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lgn="ctr">
              <a:defRPr>
                <a:solidFill>
                  <a:schemeClr val="bg1"/>
                </a:solidFill>
              </a:defRPr>
            </a:lvl1pPr>
          </a:lstStyle>
          <a:p>
            <a:pPr rtl="0"/>
            <a:r>
              <a:rPr lang="en-GB"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bg1"/>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bg1"/>
                </a:solidFill>
              </a:defRPr>
            </a:lvl1pPr>
          </a:lstStyle>
          <a:p>
            <a:pPr rtl="0"/>
            <a:fld id="{19B51A1E-902D-48AF-9020-955120F399B6}" type="slidenum">
              <a:rPr lang="en-GB" noProof="0" smtClean="0"/>
              <a:pPr/>
              <a:t>‹#›</a:t>
            </a:fld>
            <a:endParaRPr lang="en-GB" noProof="0"/>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069848" y="2121408"/>
            <a:ext cx="2560320" cy="914400"/>
          </a:xfrm>
          <a:prstGeom prst="rect">
            <a:avLst/>
          </a:prstGeom>
          <a:noFill/>
        </p:spPr>
        <p:txBody>
          <a:bodyPr rtlCol="0" anchor="b">
            <a:noAutofit/>
          </a:bodyPr>
          <a:lstStyle>
            <a:lvl1pPr marL="0" indent="0" algn="ctr">
              <a:spcBef>
                <a:spcPts val="0"/>
              </a:spcBef>
              <a:spcAft>
                <a:spcPts val="0"/>
              </a:spcAft>
              <a:buNone/>
              <a:defRPr sz="6000">
                <a:ln w="15875">
                  <a:solidFill>
                    <a:schemeClr val="bg1">
                      <a:lumMod val="85000"/>
                    </a:schemeClr>
                  </a:solidFill>
                </a:ln>
                <a:no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en-GB" noProof="0"/>
              <a:t>1</a:t>
            </a:r>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800600" y="2121408"/>
            <a:ext cx="2560320"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rtl="0"/>
            <a:r>
              <a:rPr lang="en-GB" noProof="0"/>
              <a:t>2</a:t>
            </a:r>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531351" y="2121408"/>
            <a:ext cx="2592505" cy="914400"/>
          </a:xfrm>
          <a:prstGeom prst="rect">
            <a:avLst/>
          </a:prstGeom>
          <a:noFill/>
        </p:spPr>
        <p:txBody>
          <a:bodyPr vert="horz" lIns="0" tIns="0" rIns="0" bIns="0" rtlCol="0" anchor="b">
            <a:noAutofit/>
          </a:bodyPr>
          <a:lstStyle>
            <a:lvl1pPr marL="0" indent="0" algn="ctr">
              <a:spcBef>
                <a:spcPts val="0"/>
              </a:spcBef>
              <a:spcAft>
                <a:spcPts val="0"/>
              </a:spcAft>
              <a:buNone/>
              <a:defRPr lang="en-ZA" sz="6000" dirty="0">
                <a:ln w="15875">
                  <a:solidFill>
                    <a:schemeClr val="bg1">
                      <a:lumMod val="85000"/>
                    </a:schemeClr>
                  </a:solidFill>
                </a:ln>
                <a:noFill/>
                <a:latin typeface="+mj-lt"/>
              </a:defRPr>
            </a:lvl1pPr>
          </a:lstStyle>
          <a:p>
            <a:pPr marL="266700" lvl="0" indent="-266700" algn="ctr" rtl="0"/>
            <a:r>
              <a:rPr lang="en-GB" noProof="0"/>
              <a:t>3</a:t>
            </a:r>
          </a:p>
        </p:txBody>
      </p:sp>
      <p:sp>
        <p:nvSpPr>
          <p:cNvPr id="4" name="Text Placeholder 3">
            <a:extLst>
              <a:ext uri="{FF2B5EF4-FFF2-40B4-BE49-F238E27FC236}">
                <a16:creationId xmlns:a16="http://schemas.microsoft.com/office/drawing/2014/main" id="{B31369B8-B3F7-44DF-975B-57630CED624E}"/>
              </a:ext>
            </a:extLst>
          </p:cNvPr>
          <p:cNvSpPr>
            <a:spLocks noGrp="1"/>
          </p:cNvSpPr>
          <p:nvPr>
            <p:ph type="body" sz="quarter" idx="35" hasCustomPrompt="1"/>
          </p:nvPr>
        </p:nvSpPr>
        <p:spPr>
          <a:xfrm>
            <a:off x="1069848" y="3730752"/>
            <a:ext cx="2560320" cy="118872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23" name="Text Placeholder 3">
            <a:extLst>
              <a:ext uri="{FF2B5EF4-FFF2-40B4-BE49-F238E27FC236}">
                <a16:creationId xmlns:a16="http://schemas.microsoft.com/office/drawing/2014/main" id="{8199533E-4480-4EF0-855E-F0FC142777BF}"/>
              </a:ext>
            </a:extLst>
          </p:cNvPr>
          <p:cNvSpPr>
            <a:spLocks noGrp="1"/>
          </p:cNvSpPr>
          <p:nvPr>
            <p:ph type="body" sz="quarter" idx="36" hasCustomPrompt="1"/>
          </p:nvPr>
        </p:nvSpPr>
        <p:spPr>
          <a:xfrm>
            <a:off x="4800600" y="3730752"/>
            <a:ext cx="2560320" cy="118872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24" name="Text Placeholder 3">
            <a:extLst>
              <a:ext uri="{FF2B5EF4-FFF2-40B4-BE49-F238E27FC236}">
                <a16:creationId xmlns:a16="http://schemas.microsoft.com/office/drawing/2014/main" id="{58E1CB88-990B-431E-A733-AF73E3090549}"/>
              </a:ext>
            </a:extLst>
          </p:cNvPr>
          <p:cNvSpPr>
            <a:spLocks noGrp="1"/>
          </p:cNvSpPr>
          <p:nvPr>
            <p:ph type="body" sz="quarter" idx="37" hasCustomPrompt="1"/>
          </p:nvPr>
        </p:nvSpPr>
        <p:spPr>
          <a:xfrm>
            <a:off x="8531352" y="3730752"/>
            <a:ext cx="2560320" cy="1188720"/>
          </a:xfrm>
        </p:spPr>
        <p:txBody>
          <a:bodyPr rtlCol="0">
            <a:noAutofit/>
          </a:bodyPr>
          <a:lstStyle>
            <a:lvl1pPr marL="0" indent="0" algn="ctr">
              <a:buNone/>
              <a:defRPr sz="1400">
                <a:solidFill>
                  <a:schemeClr val="bg1"/>
                </a:solidFill>
                <a:latin typeface="+mn-lt"/>
              </a:defRPr>
            </a:lvl1pPr>
            <a:lvl2pPr marL="457200" indent="0">
              <a:buNone/>
              <a:defRPr sz="1800">
                <a:solidFill>
                  <a:schemeClr val="bg1"/>
                </a:solidFill>
                <a:latin typeface="+mj-lt"/>
              </a:defRPr>
            </a:lvl2pPr>
            <a:lvl3pPr marL="914400" indent="0">
              <a:buNone/>
              <a:defRPr sz="1800">
                <a:solidFill>
                  <a:schemeClr val="bg1"/>
                </a:solidFill>
                <a:latin typeface="+mj-lt"/>
              </a:defRPr>
            </a:lvl3pPr>
            <a:lvl4pPr marL="1371600" indent="0">
              <a:buNone/>
              <a:defRPr sz="1800">
                <a:solidFill>
                  <a:schemeClr val="bg1"/>
                </a:solidFill>
                <a:latin typeface="+mj-lt"/>
              </a:defRPr>
            </a:lvl4pPr>
            <a:lvl5pPr marL="1828800" indent="0">
              <a:buNone/>
              <a:defRPr sz="1800">
                <a:solidFill>
                  <a:schemeClr val="bg1"/>
                </a:solidFill>
                <a:latin typeface="+mj-lt"/>
              </a:defRPr>
            </a:lvl5pPr>
          </a:lstStyle>
          <a:p>
            <a:pPr lvl="0" rtl="0"/>
            <a:r>
              <a:rPr lang="en-GB" noProof="0"/>
              <a:t>CLICK TO EDIT TEXT</a:t>
            </a:r>
          </a:p>
        </p:txBody>
      </p:sp>
      <p:sp>
        <p:nvSpPr>
          <p:cNvPr id="15" name="Date Placeholder 4">
            <a:extLst>
              <a:ext uri="{FF2B5EF4-FFF2-40B4-BE49-F238E27FC236}">
                <a16:creationId xmlns:a16="http://schemas.microsoft.com/office/drawing/2014/main" id="{DCF4F2F5-E92C-4ECF-9FDE-3E0CE4FBFCA8}"/>
              </a:ext>
            </a:extLst>
          </p:cNvPr>
          <p:cNvSpPr>
            <a:spLocks noGrp="1"/>
          </p:cNvSpPr>
          <p:nvPr>
            <p:ph type="dt" sz="half" idx="38"/>
          </p:nvPr>
        </p:nvSpPr>
        <p:spPr>
          <a:xfrm>
            <a:off x="838200" y="6356350"/>
            <a:ext cx="2743200" cy="365125"/>
          </a:xfrm>
        </p:spPr>
        <p:txBody>
          <a:bodyPr rtlCol="0"/>
          <a:lstStyle>
            <a:lvl1pPr>
              <a:defRPr>
                <a:solidFill>
                  <a:schemeClr val="bg1"/>
                </a:solidFill>
              </a:defRPr>
            </a:lvl1pPr>
          </a:lstStyle>
          <a:p>
            <a:pPr rtl="0"/>
            <a:r>
              <a:rPr lang="en-GB" noProof="0"/>
              <a:t>7/14/20XX</a:t>
            </a:r>
          </a:p>
        </p:txBody>
      </p:sp>
      <p:sp>
        <p:nvSpPr>
          <p:cNvPr id="19" name="Rectangle 18">
            <a:extLst>
              <a:ext uri="{FF2B5EF4-FFF2-40B4-BE49-F238E27FC236}">
                <a16:creationId xmlns:a16="http://schemas.microsoft.com/office/drawing/2014/main" id="{825807F6-AD25-4B86-8D5C-5DBE4B0D304E}"/>
              </a:ext>
              <a:ext uri="{C183D7F6-B498-43B3-948B-1728B52AA6E4}">
                <adec:decorative xmlns:adec="http://schemas.microsoft.com/office/drawing/2017/decorative" val="1"/>
              </a:ext>
            </a:extLst>
          </p:cNvPr>
          <p:cNvSpPr/>
          <p:nvPr userDrawn="1"/>
        </p:nvSpPr>
        <p:spPr>
          <a:xfrm>
            <a:off x="1031875" y="3231845"/>
            <a:ext cx="10091982"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5051773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7A6EC474-5258-4E26-A871-01200EC78559}"/>
              </a:ext>
            </a:extLst>
          </p:cNvPr>
          <p:cNvSpPr>
            <a:spLocks noGrp="1"/>
          </p:cNvSpPr>
          <p:nvPr>
            <p:ph type="pic" sz="quarter" idx="13"/>
          </p:nvPr>
        </p:nvSpPr>
        <p:spPr>
          <a:xfrm>
            <a:off x="1524" y="0"/>
            <a:ext cx="12188952" cy="6858000"/>
          </a:xfrm>
          <a:custGeom>
            <a:avLst/>
            <a:gdLst>
              <a:gd name="connsiteX0" fmla="*/ 2816352 w 12188952"/>
              <a:gd name="connsiteY0" fmla="*/ 1690688 h 6858000"/>
              <a:gd name="connsiteX1" fmla="*/ 2816352 w 12188952"/>
              <a:gd name="connsiteY1" fmla="*/ 5576888 h 6858000"/>
              <a:gd name="connsiteX2" fmla="*/ 3044952 w 12188952"/>
              <a:gd name="connsiteY2" fmla="*/ 5576888 h 6858000"/>
              <a:gd name="connsiteX3" fmla="*/ 3044952 w 12188952"/>
              <a:gd name="connsiteY3" fmla="*/ 169068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2816352" y="1690688"/>
                </a:moveTo>
                <a:lnTo>
                  <a:pt x="2816352" y="5576888"/>
                </a:lnTo>
                <a:lnTo>
                  <a:pt x="3044952" y="5576888"/>
                </a:lnTo>
                <a:lnTo>
                  <a:pt x="3044952" y="1690688"/>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11" name="Text Placeholder 6">
            <a:extLst>
              <a:ext uri="{FF2B5EF4-FFF2-40B4-BE49-F238E27FC236}">
                <a16:creationId xmlns:a16="http://schemas.microsoft.com/office/drawing/2014/main" id="{4F54F31D-9C5E-4286-8D0E-6318D6D19D1E}"/>
              </a:ext>
            </a:extLst>
          </p:cNvPr>
          <p:cNvSpPr>
            <a:spLocks noGrp="1"/>
          </p:cNvSpPr>
          <p:nvPr>
            <p:ph type="body" sz="quarter" idx="25"/>
          </p:nvPr>
        </p:nvSpPr>
        <p:spPr>
          <a:xfrm>
            <a:off x="3048000" y="1690688"/>
            <a:ext cx="9144000" cy="3886200"/>
          </a:xfrm>
          <a:solidFill>
            <a:schemeClr val="bg1">
              <a:alpha val="93000"/>
            </a:schemeClr>
          </a:solidFill>
        </p:spPr>
        <p:txBody>
          <a:bodyPr lIns="411480" tIns="566928" rIns="4937760" bIns="3063240" rtlCol="0" anchor="b">
            <a:noAutofit/>
          </a:bodyPr>
          <a:lstStyle>
            <a:lvl1pPr marL="0" indent="0">
              <a:buNone/>
              <a:defRPr sz="1800" cap="all" baseline="0">
                <a:solidFill>
                  <a:schemeClr val="accent1"/>
                </a:solidFill>
                <a:latin typeface="+mj-lt"/>
              </a:defRPr>
            </a:lvl1pPr>
          </a:lstStyle>
          <a:p>
            <a:pPr lvl="0" rtl="0"/>
            <a:r>
              <a:rPr lang="cs-CZ" noProof="0"/>
              <a:t>Po kliknutí můžete upravovat styly textu v předloze.</a:t>
            </a:r>
          </a:p>
        </p:txBody>
      </p:sp>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3383280" y="365125"/>
            <a:ext cx="7894320" cy="1325563"/>
          </a:xfrm>
        </p:spPr>
        <p:txBody>
          <a:bodyPr rtlCol="0"/>
          <a:lstStyle>
            <a:lvl1pPr algn="l">
              <a:defRPr>
                <a:solidFill>
                  <a:schemeClr val="bg1"/>
                </a:solidFill>
              </a:defRPr>
            </a:lvl1pPr>
          </a:lstStyle>
          <a:p>
            <a:pPr rtl="0"/>
            <a:r>
              <a:rPr lang="en-GB" noProof="0"/>
              <a:t>CLICK TO EDIT TITLE</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hasCustomPrompt="1"/>
          </p:nvPr>
        </p:nvSpPr>
        <p:spPr>
          <a:xfrm>
            <a:off x="3392488" y="2686050"/>
            <a:ext cx="3657600" cy="2743200"/>
          </a:xfrm>
        </p:spPr>
        <p:txBody>
          <a:bodyPr rtlCol="0">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n-GB" noProof="0"/>
              <a:t>Click to edit text</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7629525" y="1919288"/>
            <a:ext cx="3657600" cy="640080"/>
          </a:xfrm>
        </p:spPr>
        <p:txBody>
          <a:bodyPr rtlCol="0" anchor="b">
            <a:normAutofit/>
          </a:bodyPr>
          <a:lstStyle>
            <a:lvl1pPr marL="0" indent="0">
              <a:buNone/>
              <a:defRPr sz="1800" b="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7629525" y="2686050"/>
            <a:ext cx="3657600" cy="2743200"/>
          </a:xfrm>
        </p:spPr>
        <p:txBody>
          <a:bodyPr rtlCol="0">
            <a:normAutofit/>
          </a:bodyPr>
          <a:lstStyle>
            <a:lvl1pPr marL="0" indent="0">
              <a:lnSpc>
                <a:spcPts val="2000"/>
              </a:lnSpc>
              <a:spcBef>
                <a:spcPts val="0"/>
              </a:spcBef>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en-GB" noProof="0"/>
              <a:t>Click to edit text</a:t>
            </a:r>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en-GB" noProof="0"/>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
        <p:nvSpPr>
          <p:cNvPr id="15" name="Rectangle 14">
            <a:extLst>
              <a:ext uri="{FF2B5EF4-FFF2-40B4-BE49-F238E27FC236}">
                <a16:creationId xmlns:a16="http://schemas.microsoft.com/office/drawing/2014/main" id="{F0D2B628-14C7-401D-8451-24C64BCF3CCA}"/>
              </a:ext>
              <a:ext uri="{C183D7F6-B498-43B3-948B-1728B52AA6E4}">
                <adec:decorative xmlns:adec="http://schemas.microsoft.com/office/drawing/2017/decorative" val="1"/>
              </a:ext>
            </a:extLst>
          </p:cNvPr>
          <p:cNvSpPr/>
          <p:nvPr userDrawn="1"/>
        </p:nvSpPr>
        <p:spPr>
          <a:xfrm>
            <a:off x="2817876" y="1690688"/>
            <a:ext cx="228600" cy="3886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422224045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owth">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121B4B07-1B80-41CF-89AC-82A7628C9D74}"/>
              </a:ext>
            </a:extLst>
          </p:cNvPr>
          <p:cNvSpPr>
            <a:spLocks noGrp="1"/>
          </p:cNvSpPr>
          <p:nvPr>
            <p:ph type="pic" sz="quarter" idx="13"/>
          </p:nvPr>
        </p:nvSpPr>
        <p:spPr>
          <a:xfrm>
            <a:off x="1524" y="0"/>
            <a:ext cx="12188952" cy="6858000"/>
          </a:xfrm>
          <a:custGeom>
            <a:avLst/>
            <a:gdLst>
              <a:gd name="connsiteX0" fmla="*/ 7789164 w 12188952"/>
              <a:gd name="connsiteY0" fmla="*/ 2468880 h 6858000"/>
              <a:gd name="connsiteX1" fmla="*/ 7789164 w 12188952"/>
              <a:gd name="connsiteY1" fmla="*/ 2697480 h 6858000"/>
              <a:gd name="connsiteX2" fmla="*/ 10715244 w 12188952"/>
              <a:gd name="connsiteY2" fmla="*/ 2697480 h 6858000"/>
              <a:gd name="connsiteX3" fmla="*/ 10715244 w 12188952"/>
              <a:gd name="connsiteY3" fmla="*/ 2468880 h 6858000"/>
              <a:gd name="connsiteX4" fmla="*/ 4634484 w 12188952"/>
              <a:gd name="connsiteY4" fmla="*/ 2468880 h 6858000"/>
              <a:gd name="connsiteX5" fmla="*/ 4634484 w 12188952"/>
              <a:gd name="connsiteY5" fmla="*/ 2697480 h 6858000"/>
              <a:gd name="connsiteX6" fmla="*/ 7560564 w 12188952"/>
              <a:gd name="connsiteY6" fmla="*/ 2697480 h 6858000"/>
              <a:gd name="connsiteX7" fmla="*/ 7560564 w 12188952"/>
              <a:gd name="connsiteY7" fmla="*/ 2468880 h 6858000"/>
              <a:gd name="connsiteX8" fmla="*/ 1443228 w 12188952"/>
              <a:gd name="connsiteY8" fmla="*/ 2468880 h 6858000"/>
              <a:gd name="connsiteX9" fmla="*/ 1443228 w 12188952"/>
              <a:gd name="connsiteY9" fmla="*/ 2697480 h 6858000"/>
              <a:gd name="connsiteX10" fmla="*/ 4369308 w 12188952"/>
              <a:gd name="connsiteY10" fmla="*/ 2697480 h 6858000"/>
              <a:gd name="connsiteX11" fmla="*/ 4369308 w 12188952"/>
              <a:gd name="connsiteY11" fmla="*/ 2468880 h 6858000"/>
              <a:gd name="connsiteX12" fmla="*/ 0 w 12188952"/>
              <a:gd name="connsiteY12" fmla="*/ 0 h 6858000"/>
              <a:gd name="connsiteX13" fmla="*/ 12188952 w 12188952"/>
              <a:gd name="connsiteY13" fmla="*/ 0 h 6858000"/>
              <a:gd name="connsiteX14" fmla="*/ 12188952 w 12188952"/>
              <a:gd name="connsiteY14" fmla="*/ 6858000 h 6858000"/>
              <a:gd name="connsiteX15" fmla="*/ 0 w 12188952"/>
              <a:gd name="connsiteY1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88952" h="6858000">
                <a:moveTo>
                  <a:pt x="7789164" y="2468880"/>
                </a:moveTo>
                <a:lnTo>
                  <a:pt x="7789164" y="2697480"/>
                </a:lnTo>
                <a:lnTo>
                  <a:pt x="10715244" y="2697480"/>
                </a:lnTo>
                <a:lnTo>
                  <a:pt x="10715244" y="2468880"/>
                </a:lnTo>
                <a:close/>
                <a:moveTo>
                  <a:pt x="4634484" y="2468880"/>
                </a:moveTo>
                <a:lnTo>
                  <a:pt x="4634484" y="2697480"/>
                </a:lnTo>
                <a:lnTo>
                  <a:pt x="7560564" y="2697480"/>
                </a:lnTo>
                <a:lnTo>
                  <a:pt x="7560564" y="2468880"/>
                </a:lnTo>
                <a:close/>
                <a:moveTo>
                  <a:pt x="1443228" y="2468880"/>
                </a:moveTo>
                <a:lnTo>
                  <a:pt x="1443228" y="2697480"/>
                </a:lnTo>
                <a:lnTo>
                  <a:pt x="4369308" y="2697480"/>
                </a:lnTo>
                <a:lnTo>
                  <a:pt x="4369308" y="2468880"/>
                </a:lnTo>
                <a:close/>
                <a:moveTo>
                  <a:pt x="0" y="0"/>
                </a:moveTo>
                <a:lnTo>
                  <a:pt x="12188952" y="0"/>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bg1"/>
                </a:solidFill>
              </a:defRPr>
            </a:lvl1pPr>
          </a:lstStyle>
          <a:p>
            <a:pPr rtl="0"/>
            <a:r>
              <a:rPr lang="cs-CZ" noProof="0"/>
              <a:t>Kliknutím lze upravit styl.</a:t>
            </a:r>
            <a:endParaRPr lang="en-GB" noProof="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bg1"/>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bg1"/>
                </a:solidFill>
              </a:defRPr>
            </a:lvl1pPr>
          </a:lstStyle>
          <a:p>
            <a:pPr rtl="0"/>
            <a:fld id="{19B51A1E-902D-48AF-9020-955120F399B6}" type="slidenum">
              <a:rPr lang="en-GB" noProof="0" smtClean="0"/>
              <a:pPr/>
              <a:t>‹#›</a:t>
            </a:fld>
            <a:endParaRPr lang="en-GB" noProof="0"/>
          </a:p>
        </p:txBody>
      </p:sp>
      <p:sp>
        <p:nvSpPr>
          <p:cNvPr id="4" name="Text Placeholder 3">
            <a:extLst>
              <a:ext uri="{FF2B5EF4-FFF2-40B4-BE49-F238E27FC236}">
                <a16:creationId xmlns:a16="http://schemas.microsoft.com/office/drawing/2014/main" id="{38840922-E552-4901-81AD-E458DA6BF7FE}"/>
              </a:ext>
            </a:extLst>
          </p:cNvPr>
          <p:cNvSpPr>
            <a:spLocks noGrp="1"/>
          </p:cNvSpPr>
          <p:nvPr>
            <p:ph type="body" sz="quarter" idx="39" hasCustomPrompt="1"/>
          </p:nvPr>
        </p:nvSpPr>
        <p:spPr>
          <a:xfrm>
            <a:off x="1066800" y="1525143"/>
            <a:ext cx="10058400" cy="548640"/>
          </a:xfrm>
        </p:spPr>
        <p:txBody>
          <a:bodyPr rtlCol="0">
            <a:noAutofit/>
          </a:bodyPr>
          <a:lstStyle>
            <a:lvl1pPr marL="0" indent="0" algn="ctr">
              <a:buNone/>
              <a:defRPr sz="2000">
                <a:solidFill>
                  <a:schemeClr val="bg1"/>
                </a:solidFill>
                <a:latin typeface="+mj-lt"/>
              </a:defRPr>
            </a:lvl1pPr>
            <a:lvl2pPr marL="457200" indent="0" algn="ctr">
              <a:buNone/>
              <a:defRPr sz="2400">
                <a:latin typeface="+mj-lt"/>
              </a:defRPr>
            </a:lvl2pPr>
            <a:lvl3pPr marL="914400" indent="0" algn="ctr">
              <a:buNone/>
              <a:defRPr sz="2400">
                <a:latin typeface="+mj-lt"/>
              </a:defRPr>
            </a:lvl3pPr>
            <a:lvl4pPr marL="1371600" indent="0" algn="ctr">
              <a:buNone/>
              <a:defRPr sz="2400">
                <a:latin typeface="+mj-lt"/>
              </a:defRPr>
            </a:lvl4pPr>
            <a:lvl5pPr marL="1828800" indent="0" algn="ctr">
              <a:buNone/>
              <a:defRPr sz="2400">
                <a:latin typeface="+mj-lt"/>
              </a:defRPr>
            </a:lvl5pPr>
          </a:lstStyle>
          <a:p>
            <a:pPr lvl="0" rtl="0"/>
            <a:r>
              <a:rPr lang="en-GB" noProof="0"/>
              <a:t>Click to edit subtitle</a:t>
            </a:r>
          </a:p>
        </p:txBody>
      </p:sp>
      <p:sp>
        <p:nvSpPr>
          <p:cNvPr id="17" name="Date Placeholder 6">
            <a:extLst>
              <a:ext uri="{FF2B5EF4-FFF2-40B4-BE49-F238E27FC236}">
                <a16:creationId xmlns:a16="http://schemas.microsoft.com/office/drawing/2014/main" id="{5DC05003-DC7F-4DC2-9902-F09425302D88}"/>
              </a:ext>
            </a:extLst>
          </p:cNvPr>
          <p:cNvSpPr>
            <a:spLocks noGrp="1"/>
          </p:cNvSpPr>
          <p:nvPr>
            <p:ph type="dt" sz="half" idx="40"/>
          </p:nvPr>
        </p:nvSpPr>
        <p:spPr>
          <a:xfrm>
            <a:off x="838200" y="6356350"/>
            <a:ext cx="2743200" cy="365125"/>
          </a:xfrm>
        </p:spPr>
        <p:txBody>
          <a:bodyPr rtlCol="0"/>
          <a:lstStyle>
            <a:lvl1pPr>
              <a:defRPr>
                <a:solidFill>
                  <a:schemeClr val="bg1"/>
                </a:solidFill>
              </a:defRPr>
            </a:lvl1pPr>
          </a:lstStyle>
          <a:p>
            <a:pPr rtl="0"/>
            <a:r>
              <a:rPr lang="en-GB" noProof="0"/>
              <a:t>7/14/20XX</a:t>
            </a:r>
          </a:p>
        </p:txBody>
      </p:sp>
      <p:sp>
        <p:nvSpPr>
          <p:cNvPr id="16" name="Text Placeholder 8">
            <a:extLst>
              <a:ext uri="{FF2B5EF4-FFF2-40B4-BE49-F238E27FC236}">
                <a16:creationId xmlns:a16="http://schemas.microsoft.com/office/drawing/2014/main" id="{7E5DD934-36C9-4200-9B07-20B7B5F9B9D3}"/>
              </a:ext>
            </a:extLst>
          </p:cNvPr>
          <p:cNvSpPr>
            <a:spLocks noGrp="1"/>
          </p:cNvSpPr>
          <p:nvPr>
            <p:ph type="body" sz="quarter" idx="41" hasCustomPrompt="1"/>
          </p:nvPr>
        </p:nvSpPr>
        <p:spPr>
          <a:xfrm>
            <a:off x="1444752" y="2697480"/>
            <a:ext cx="2926080" cy="2504064"/>
          </a:xfrm>
          <a:solidFill>
            <a:schemeClr val="bg1">
              <a:alpha val="90000"/>
            </a:schemeClr>
          </a:solidFill>
        </p:spPr>
        <p:txBody>
          <a:bodyPr tIns="502920" rtlCol="0">
            <a:noAutofit/>
          </a:bodyPr>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2</a:t>
            </a:r>
          </a:p>
        </p:txBody>
      </p:sp>
      <p:sp>
        <p:nvSpPr>
          <p:cNvPr id="18" name="Text Placeholder 8">
            <a:extLst>
              <a:ext uri="{FF2B5EF4-FFF2-40B4-BE49-F238E27FC236}">
                <a16:creationId xmlns:a16="http://schemas.microsoft.com/office/drawing/2014/main" id="{6131369D-6688-434C-89C0-00892AA26C87}"/>
              </a:ext>
            </a:extLst>
          </p:cNvPr>
          <p:cNvSpPr>
            <a:spLocks noGrp="1"/>
          </p:cNvSpPr>
          <p:nvPr>
            <p:ph type="body" sz="quarter" idx="42" hasCustomPrompt="1"/>
          </p:nvPr>
        </p:nvSpPr>
        <p:spPr>
          <a:xfrm>
            <a:off x="4636008" y="2697587"/>
            <a:ext cx="2926080" cy="2505345"/>
          </a:xfrm>
          <a:solidFill>
            <a:schemeClr val="bg1">
              <a:alpha val="90000"/>
            </a:schemeClr>
          </a:solidFill>
        </p:spPr>
        <p:txBody>
          <a:bodyPr tIns="502920" rtlCol="0">
            <a:noAutofit/>
          </a:bodyPr>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3</a:t>
            </a:r>
          </a:p>
        </p:txBody>
      </p:sp>
      <p:sp>
        <p:nvSpPr>
          <p:cNvPr id="19" name="Text Placeholder 8">
            <a:extLst>
              <a:ext uri="{FF2B5EF4-FFF2-40B4-BE49-F238E27FC236}">
                <a16:creationId xmlns:a16="http://schemas.microsoft.com/office/drawing/2014/main" id="{255864CA-BF08-4C2C-88EB-589BDFBE27B3}"/>
              </a:ext>
            </a:extLst>
          </p:cNvPr>
          <p:cNvSpPr>
            <a:spLocks noGrp="1"/>
          </p:cNvSpPr>
          <p:nvPr>
            <p:ph type="body" sz="quarter" idx="43" hasCustomPrompt="1"/>
          </p:nvPr>
        </p:nvSpPr>
        <p:spPr>
          <a:xfrm>
            <a:off x="7790688" y="2697587"/>
            <a:ext cx="2926080" cy="2505345"/>
          </a:xfrm>
          <a:solidFill>
            <a:schemeClr val="bg1">
              <a:alpha val="90000"/>
            </a:schemeClr>
          </a:solidFill>
        </p:spPr>
        <p:txBody>
          <a:bodyPr tIns="502920" rtlCol="0">
            <a:noAutofit/>
          </a:bodyPr>
          <a:lstStyle>
            <a:lvl1pPr marL="0" indent="0" algn="ctr">
              <a:buFont typeface="Arial" panose="020B0604020202020204" pitchFamily="34" charset="0"/>
              <a:buNone/>
              <a:defRPr sz="1800" cap="all" baseline="0">
                <a:solidFill>
                  <a:schemeClr val="accent1"/>
                </a:solidFill>
                <a:latin typeface="+mj-lt"/>
              </a:defRPr>
            </a:lvl1pPr>
          </a:lstStyle>
          <a:p>
            <a:pPr lvl="0" rtl="0"/>
            <a:r>
              <a:rPr lang="en-GB" noProof="0"/>
              <a:t>Bullet 4</a:t>
            </a:r>
          </a:p>
        </p:txBody>
      </p:sp>
      <p:sp>
        <p:nvSpPr>
          <p:cNvPr id="29" name="Rectangle 28">
            <a:extLst>
              <a:ext uri="{FF2B5EF4-FFF2-40B4-BE49-F238E27FC236}">
                <a16:creationId xmlns:a16="http://schemas.microsoft.com/office/drawing/2014/main" id="{9B0287FA-646A-4E57-8C1A-1931B75F19B1}"/>
              </a:ext>
              <a:ext uri="{C183D7F6-B498-43B3-948B-1728B52AA6E4}">
                <adec:decorative xmlns:adec="http://schemas.microsoft.com/office/drawing/2017/decorative" val="1"/>
              </a:ext>
            </a:extLst>
          </p:cNvPr>
          <p:cNvSpPr/>
          <p:nvPr userDrawn="1"/>
        </p:nvSpPr>
        <p:spPr>
          <a:xfrm>
            <a:off x="463600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0" name="Rectangle 29">
            <a:extLst>
              <a:ext uri="{FF2B5EF4-FFF2-40B4-BE49-F238E27FC236}">
                <a16:creationId xmlns:a16="http://schemas.microsoft.com/office/drawing/2014/main" id="{3ED43C36-F674-49C6-8542-3721B150B182}"/>
              </a:ext>
              <a:ext uri="{C183D7F6-B498-43B3-948B-1728B52AA6E4}">
                <adec:decorative xmlns:adec="http://schemas.microsoft.com/office/drawing/2017/decorative" val="1"/>
              </a:ext>
            </a:extLst>
          </p:cNvPr>
          <p:cNvSpPr/>
          <p:nvPr userDrawn="1"/>
        </p:nvSpPr>
        <p:spPr>
          <a:xfrm>
            <a:off x="7790688"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Rectangle 30">
            <a:extLst>
              <a:ext uri="{FF2B5EF4-FFF2-40B4-BE49-F238E27FC236}">
                <a16:creationId xmlns:a16="http://schemas.microsoft.com/office/drawing/2014/main" id="{DCCF3302-2960-44AC-A88C-4C281751163B}"/>
              </a:ext>
              <a:ext uri="{C183D7F6-B498-43B3-948B-1728B52AA6E4}">
                <adec:decorative xmlns:adec="http://schemas.microsoft.com/office/drawing/2017/decorative" val="1"/>
              </a:ext>
            </a:extLst>
          </p:cNvPr>
          <p:cNvSpPr/>
          <p:nvPr userDrawn="1"/>
        </p:nvSpPr>
        <p:spPr>
          <a:xfrm>
            <a:off x="1444752" y="2468880"/>
            <a:ext cx="29260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0" name="Text Placeholder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673352" y="3584448"/>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
        <p:nvSpPr>
          <p:cNvPr id="12" name="Text Placeholder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873775" y="3584448"/>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
        <p:nvSpPr>
          <p:cNvPr id="14" name="Text Placeholder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8019288" y="3584448"/>
            <a:ext cx="2468880" cy="1371600"/>
          </a:xfrm>
        </p:spPr>
        <p:txBody>
          <a:bodyPr rtlCol="0"/>
          <a:lstStyle>
            <a:lvl1pPr marL="0" indent="0" algn="ctr">
              <a:lnSpc>
                <a:spcPts val="2200"/>
              </a:lnSpc>
              <a:spcBef>
                <a:spcPts val="0"/>
              </a:spcBef>
              <a:buNone/>
              <a:defRPr sz="1400">
                <a:solidFill>
                  <a:schemeClr val="tx1"/>
                </a:solidFill>
              </a:defRPr>
            </a:lvl1pPr>
          </a:lstStyle>
          <a:p>
            <a:pPr lvl="0" rtl="0"/>
            <a:r>
              <a:rPr lang="en-GB" noProof="0"/>
              <a:t>Bullet Description</a:t>
            </a:r>
          </a:p>
        </p:txBody>
      </p:sp>
    </p:spTree>
    <p:extLst>
      <p:ext uri="{BB962C8B-B14F-4D97-AF65-F5344CB8AC3E}">
        <p14:creationId xmlns:p14="http://schemas.microsoft.com/office/powerpoint/2010/main" val="3244238414"/>
      </p:ext>
    </p:extLst>
  </p:cSld>
  <p:clrMapOvr>
    <a:masterClrMapping/>
  </p:clrMapOvr>
  <p:extLst>
    <p:ext uri="{DCECCB84-F9BA-43D5-87BE-67443E8EF086}">
      <p15:sldGuideLst xmlns:p15="http://schemas.microsoft.com/office/powerpoint/2012/main">
        <p15:guide id="1" orient="horz" pos="7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defRPr>
                <a:solidFill>
                  <a:schemeClr val="tx1"/>
                </a:solidFill>
              </a:defRPr>
            </a:lvl1pPr>
          </a:lstStyle>
          <a:p>
            <a:pPr rtl="0"/>
            <a:r>
              <a:rPr lang="cs-CZ" noProof="0"/>
              <a:t>Kliknutím lze upravit styl.</a:t>
            </a:r>
            <a:endParaRPr lang="en-GB" noProof="0"/>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65000"/>
                    <a:lumOff val="35000"/>
                  </a:schemeClr>
                </a:solidFill>
              </a:defRPr>
            </a:lvl1pPr>
          </a:lstStyle>
          <a:p>
            <a:pPr rtl="0"/>
            <a:fld id="{19B51A1E-902D-48AF-9020-955120F399B6}" type="slidenum">
              <a:rPr lang="en-GB" noProof="0" smtClean="0"/>
              <a:pPr/>
              <a:t>‹#›</a:t>
            </a:fld>
            <a:endParaRPr lang="en-GB" noProof="0"/>
          </a:p>
        </p:txBody>
      </p:sp>
      <p:sp>
        <p:nvSpPr>
          <p:cNvPr id="15" name="Text Placeholder 5">
            <a:extLst>
              <a:ext uri="{FF2B5EF4-FFF2-40B4-BE49-F238E27FC236}">
                <a16:creationId xmlns:a16="http://schemas.microsoft.com/office/drawing/2014/main" id="{5487709A-3CB5-4242-9D31-5DAC5D0494A9}"/>
              </a:ext>
            </a:extLst>
          </p:cNvPr>
          <p:cNvSpPr>
            <a:spLocks noGrp="1"/>
          </p:cNvSpPr>
          <p:nvPr>
            <p:ph type="body" sz="quarter" idx="12" hasCustomPrompt="1"/>
          </p:nvPr>
        </p:nvSpPr>
        <p:spPr>
          <a:xfrm>
            <a:off x="5109000" y="2130552"/>
            <a:ext cx="2011680" cy="274320"/>
          </a:xfrm>
        </p:spPr>
        <p:txBody>
          <a:bodyPr rtlCol="0"/>
          <a:lstStyle>
            <a:lvl1pPr marL="0" indent="0" algn="ctr">
              <a:buFont typeface="Arial" panose="020B0604020202020204" pitchFamily="34" charset="0"/>
              <a:buNone/>
              <a:defRPr sz="1400">
                <a:solidFill>
                  <a:schemeClr val="tx1"/>
                </a:solidFill>
                <a:latin typeface="+mj-lt"/>
              </a:defRPr>
            </a:lvl1pPr>
          </a:lstStyle>
          <a:p>
            <a:pPr lvl="0" rtl="0"/>
            <a:r>
              <a:rPr lang="en-GB" noProof="0"/>
              <a:t>Quadrant Title</a:t>
            </a:r>
          </a:p>
        </p:txBody>
      </p:sp>
      <p:sp>
        <p:nvSpPr>
          <p:cNvPr id="16" name="Text Placeholder 5">
            <a:extLst>
              <a:ext uri="{FF2B5EF4-FFF2-40B4-BE49-F238E27FC236}">
                <a16:creationId xmlns:a16="http://schemas.microsoft.com/office/drawing/2014/main" id="{D81AA656-0DD9-4717-8FC2-4C8C03D0634D}"/>
              </a:ext>
            </a:extLst>
          </p:cNvPr>
          <p:cNvSpPr>
            <a:spLocks noGrp="1"/>
          </p:cNvSpPr>
          <p:nvPr>
            <p:ph type="body" sz="quarter" idx="13" hasCustomPrompt="1"/>
          </p:nvPr>
        </p:nvSpPr>
        <p:spPr>
          <a:xfrm>
            <a:off x="5109000" y="5184648"/>
            <a:ext cx="2011680" cy="274320"/>
          </a:xfrm>
        </p:spPr>
        <p:txBody>
          <a:bodyPr rtlCol="0"/>
          <a:lstStyle>
            <a:lvl1pPr marL="0" indent="0" algn="ctr">
              <a:buFont typeface="Arial" panose="020B0604020202020204" pitchFamily="34" charset="0"/>
              <a:buNone/>
              <a:defRPr sz="1400">
                <a:solidFill>
                  <a:schemeClr val="tx1"/>
                </a:solidFill>
                <a:latin typeface="+mj-lt"/>
              </a:defRPr>
            </a:lvl1pPr>
          </a:lstStyle>
          <a:p>
            <a:pPr lvl="0" rtl="0"/>
            <a:r>
              <a:rPr lang="en-GB" noProof="0"/>
              <a:t>Quadrant Title</a:t>
            </a:r>
          </a:p>
        </p:txBody>
      </p:sp>
      <p:sp>
        <p:nvSpPr>
          <p:cNvPr id="17" name="Text Placeholder 5">
            <a:extLst>
              <a:ext uri="{FF2B5EF4-FFF2-40B4-BE49-F238E27FC236}">
                <a16:creationId xmlns:a16="http://schemas.microsoft.com/office/drawing/2014/main" id="{970652C9-A2DF-48D4-9530-B3F495F7A401}"/>
              </a:ext>
            </a:extLst>
          </p:cNvPr>
          <p:cNvSpPr>
            <a:spLocks noGrp="1"/>
          </p:cNvSpPr>
          <p:nvPr>
            <p:ph type="body" sz="quarter" idx="14" hasCustomPrompt="1"/>
          </p:nvPr>
        </p:nvSpPr>
        <p:spPr>
          <a:xfrm>
            <a:off x="841248" y="3273552"/>
            <a:ext cx="2011680" cy="274320"/>
          </a:xfrm>
        </p:spPr>
        <p:txBody>
          <a:bodyPr rtlCol="0"/>
          <a:lstStyle>
            <a:lvl1pPr marL="0" indent="0" algn="l">
              <a:buFont typeface="Arial" panose="020B0604020202020204" pitchFamily="34" charset="0"/>
              <a:buNone/>
              <a:defRPr sz="1400">
                <a:solidFill>
                  <a:schemeClr val="tx1"/>
                </a:solidFill>
                <a:latin typeface="+mj-lt"/>
              </a:defRPr>
            </a:lvl1pPr>
          </a:lstStyle>
          <a:p>
            <a:pPr lvl="0" rtl="0"/>
            <a:r>
              <a:rPr lang="en-GB" noProof="0"/>
              <a:t>Quadrant Title</a:t>
            </a:r>
          </a:p>
        </p:txBody>
      </p:sp>
      <p:sp>
        <p:nvSpPr>
          <p:cNvPr id="18" name="Text Placeholder 5">
            <a:extLst>
              <a:ext uri="{FF2B5EF4-FFF2-40B4-BE49-F238E27FC236}">
                <a16:creationId xmlns:a16="http://schemas.microsoft.com/office/drawing/2014/main" id="{FBD279E7-C7DE-4501-9F36-BA9F05FFFF5C}"/>
              </a:ext>
            </a:extLst>
          </p:cNvPr>
          <p:cNvSpPr>
            <a:spLocks noGrp="1"/>
          </p:cNvSpPr>
          <p:nvPr>
            <p:ph type="body" sz="quarter" idx="15" hasCustomPrompt="1"/>
          </p:nvPr>
        </p:nvSpPr>
        <p:spPr>
          <a:xfrm>
            <a:off x="9345168" y="3273552"/>
            <a:ext cx="2011680" cy="274320"/>
          </a:xfrm>
        </p:spPr>
        <p:txBody>
          <a:bodyPr rtlCol="0"/>
          <a:lstStyle>
            <a:lvl1pPr marL="0" indent="0" algn="r">
              <a:buFont typeface="Arial" panose="020B0604020202020204" pitchFamily="34" charset="0"/>
              <a:buNone/>
              <a:defRPr sz="1400">
                <a:solidFill>
                  <a:schemeClr val="tx1"/>
                </a:solidFill>
                <a:latin typeface="+mj-lt"/>
              </a:defRPr>
            </a:lvl1pPr>
          </a:lstStyle>
          <a:p>
            <a:pPr lvl="0" rtl="0"/>
            <a:r>
              <a:rPr lang="en-GB" noProof="0"/>
              <a:t>Quadrant Title</a:t>
            </a:r>
          </a:p>
        </p:txBody>
      </p:sp>
      <p:cxnSp>
        <p:nvCxnSpPr>
          <p:cNvPr id="19" name="Straight Connector 18">
            <a:extLst>
              <a:ext uri="{FF2B5EF4-FFF2-40B4-BE49-F238E27FC236}">
                <a16:creationId xmlns:a16="http://schemas.microsoft.com/office/drawing/2014/main" id="{514BA6D1-4FDE-40E9-9F24-4719889A55F7}"/>
              </a:ext>
            </a:extLst>
          </p:cNvPr>
          <p:cNvCxnSpPr>
            <a:cxnSpLocks/>
          </p:cNvCxnSpPr>
          <p:nvPr userDrawn="1"/>
        </p:nvCxnSpPr>
        <p:spPr>
          <a:xfrm>
            <a:off x="929640" y="3631616"/>
            <a:ext cx="10332720"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1A3B553-82A9-403C-B8D4-D8C8A4A395B7}"/>
              </a:ext>
            </a:extLst>
          </p:cNvPr>
          <p:cNvCxnSpPr>
            <a:cxnSpLocks/>
          </p:cNvCxnSpPr>
          <p:nvPr userDrawn="1"/>
        </p:nvCxnSpPr>
        <p:spPr>
          <a:xfrm>
            <a:off x="6096000" y="2473690"/>
            <a:ext cx="0" cy="256032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Date Placeholder 4">
            <a:extLst>
              <a:ext uri="{FF2B5EF4-FFF2-40B4-BE49-F238E27FC236}">
                <a16:creationId xmlns:a16="http://schemas.microsoft.com/office/drawing/2014/main" id="{25C7676A-1D83-4D31-9C74-59C46F152534}"/>
              </a:ext>
            </a:extLst>
          </p:cNvPr>
          <p:cNvSpPr>
            <a:spLocks noGrp="1"/>
          </p:cNvSpPr>
          <p:nvPr>
            <p:ph type="dt" sz="half" idx="16"/>
          </p:nvPr>
        </p:nvSpPr>
        <p:spPr>
          <a:xfrm>
            <a:off x="838200" y="6356350"/>
            <a:ext cx="2743200" cy="365125"/>
          </a:xfrm>
        </p:spPr>
        <p:txBody>
          <a:bodyPr rtlCol="0"/>
          <a:lstStyle>
            <a:lvl1pPr>
              <a:defRPr>
                <a:solidFill>
                  <a:schemeClr val="tx1">
                    <a:lumMod val="65000"/>
                    <a:lumOff val="35000"/>
                  </a:schemeClr>
                </a:solidFill>
              </a:defRPr>
            </a:lvl1pPr>
          </a:lstStyle>
          <a:p>
            <a:pPr rtl="0"/>
            <a:r>
              <a:rPr lang="en-GB" noProof="0"/>
              <a:t>7/14/20XX</a:t>
            </a:r>
          </a:p>
        </p:txBody>
      </p:sp>
    </p:spTree>
    <p:extLst>
      <p:ext uri="{BB962C8B-B14F-4D97-AF65-F5344CB8AC3E}">
        <p14:creationId xmlns:p14="http://schemas.microsoft.com/office/powerpoint/2010/main" val="1348094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rovnání">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p>
            <a:pPr rtl="0"/>
            <a:r>
              <a:rPr lang="cs-CZ" noProof="0"/>
              <a:t>Kliknutím lze upravit styl.</a:t>
            </a:r>
            <a:endParaRPr lang="en-GB" noProof="0"/>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p:nvPr>
        </p:nvSpPr>
        <p:spPr>
          <a:xfrm>
            <a:off x="839788" y="1933902"/>
            <a:ext cx="5157787" cy="567697"/>
          </a:xfrm>
        </p:spPr>
        <p:txBody>
          <a:bodyPr rtlCol="0"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5157787" cy="3684588"/>
          </a:xfrm>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p:nvPr>
        </p:nvSpPr>
        <p:spPr>
          <a:xfrm>
            <a:off x="6172200" y="1933902"/>
            <a:ext cx="5183188" cy="567697"/>
          </a:xfrm>
        </p:spPr>
        <p:txBody>
          <a:bodyPr rtlCol="0" anchor="b"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cs-CZ" noProof="0"/>
              <a:t>Po kliknutí můžete upravovat styly textu v předloze.</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5183188" cy="3684588"/>
          </a:xfrm>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7" name="Date Placeholder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8" name="Footer Placeholder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9" name="Slide Number Placeholder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
        <p:nvSpPr>
          <p:cNvPr id="11" name="Text Placeholder 10">
            <a:extLst>
              <a:ext uri="{FF2B5EF4-FFF2-40B4-BE49-F238E27FC236}">
                <a16:creationId xmlns:a16="http://schemas.microsoft.com/office/drawing/2014/main" id="{ADF6BB91-26DF-45B2-B1D3-508C39F349CD}"/>
              </a:ext>
            </a:extLst>
          </p:cNvPr>
          <p:cNvSpPr>
            <a:spLocks noGrp="1"/>
          </p:cNvSpPr>
          <p:nvPr>
            <p:ph type="body" sz="quarter" idx="13" hasCustomPrompt="1"/>
          </p:nvPr>
        </p:nvSpPr>
        <p:spPr>
          <a:xfrm>
            <a:off x="836613" y="1482296"/>
            <a:ext cx="8321040" cy="365125"/>
          </a:xfrm>
        </p:spPr>
        <p:txBody>
          <a:bodyPr rtlCol="0">
            <a:noAutofit/>
          </a:bodyPr>
          <a:lstStyle>
            <a:lvl1pPr marL="0" indent="0">
              <a:buNone/>
              <a:defRPr sz="2000">
                <a:latin typeface="+mj-lt"/>
              </a:defRPr>
            </a:lvl1pPr>
            <a:lvl2pPr marL="457200" indent="0">
              <a:buNone/>
              <a:defRPr sz="2000">
                <a:latin typeface="+mj-lt"/>
              </a:defRPr>
            </a:lvl2pPr>
            <a:lvl3pPr marL="914400" indent="0">
              <a:buNone/>
              <a:defRPr sz="2000">
                <a:latin typeface="+mj-lt"/>
              </a:defRPr>
            </a:lvl3pPr>
            <a:lvl4pPr marL="1371600" indent="0">
              <a:buNone/>
              <a:defRPr sz="2000">
                <a:latin typeface="+mj-lt"/>
              </a:defRPr>
            </a:lvl4pPr>
            <a:lvl5pPr marL="1828800" indent="0">
              <a:buNone/>
              <a:defRPr sz="2000">
                <a:latin typeface="+mj-lt"/>
              </a:defRPr>
            </a:lvl5pPr>
          </a:lstStyle>
          <a:p>
            <a:pPr lvl="0" rtl="0"/>
            <a:r>
              <a:rPr lang="en-GB" noProof="0"/>
              <a:t>Click to edit subtitle</a:t>
            </a:r>
          </a:p>
        </p:txBody>
      </p:sp>
    </p:spTree>
    <p:extLst>
      <p:ext uri="{BB962C8B-B14F-4D97-AF65-F5344CB8AC3E}">
        <p14:creationId xmlns:p14="http://schemas.microsoft.com/office/powerpoint/2010/main" val="2144892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solidFill>
              </a:defRPr>
            </a:lvl1pPr>
          </a:lstStyle>
          <a:p>
            <a:pPr rtl="0"/>
            <a:r>
              <a:rPr lang="en-GB" noProof="0"/>
              <a:t>CLICK TO EDIT MASTER TITLE STYLE</a:t>
            </a:r>
          </a:p>
        </p:txBody>
      </p:sp>
      <p:sp>
        <p:nvSpPr>
          <p:cNvPr id="6" name="Footer Placeholder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7" name="Slide Number Placeholder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65000"/>
                    <a:lumOff val="35000"/>
                  </a:schemeClr>
                </a:solidFill>
              </a:defRPr>
            </a:lvl1pPr>
          </a:lstStyle>
          <a:p>
            <a:pPr rtl="0"/>
            <a:fld id="{19B51A1E-902D-48AF-9020-955120F399B6}" type="slidenum">
              <a:rPr lang="en-GB" noProof="0" smtClean="0"/>
              <a:pPr/>
              <a:t>‹#›</a:t>
            </a:fld>
            <a:endParaRPr lang="en-GB" noProof="0"/>
          </a:p>
        </p:txBody>
      </p:sp>
      <p:sp>
        <p:nvSpPr>
          <p:cNvPr id="38" name="Text Placeholder 10">
            <a:extLst>
              <a:ext uri="{FF2B5EF4-FFF2-40B4-BE49-F238E27FC236}">
                <a16:creationId xmlns:a16="http://schemas.microsoft.com/office/drawing/2014/main" id="{51F6740D-79A8-4846-A90A-F1FF9BBDD00D}"/>
              </a:ext>
            </a:extLst>
          </p:cNvPr>
          <p:cNvSpPr>
            <a:spLocks noGrp="1"/>
          </p:cNvSpPr>
          <p:nvPr>
            <p:ph type="body" sz="quarter" idx="33" hasCustomPrompt="1"/>
          </p:nvPr>
        </p:nvSpPr>
        <p:spPr>
          <a:xfrm>
            <a:off x="914399" y="342295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39" name="Text Placeholder 10">
            <a:extLst>
              <a:ext uri="{FF2B5EF4-FFF2-40B4-BE49-F238E27FC236}">
                <a16:creationId xmlns:a16="http://schemas.microsoft.com/office/drawing/2014/main" id="{93E06E79-FBB7-4594-8FC7-631D174541D7}"/>
              </a:ext>
            </a:extLst>
          </p:cNvPr>
          <p:cNvSpPr>
            <a:spLocks noGrp="1"/>
          </p:cNvSpPr>
          <p:nvPr>
            <p:ph type="body" sz="quarter" idx="34" hasCustomPrompt="1"/>
          </p:nvPr>
        </p:nvSpPr>
        <p:spPr>
          <a:xfrm>
            <a:off x="196596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0" name="Text Placeholder 10">
            <a:extLst>
              <a:ext uri="{FF2B5EF4-FFF2-40B4-BE49-F238E27FC236}">
                <a16:creationId xmlns:a16="http://schemas.microsoft.com/office/drawing/2014/main" id="{5B6D7F47-7406-4B82-8180-F3AD59BC6561}"/>
              </a:ext>
            </a:extLst>
          </p:cNvPr>
          <p:cNvSpPr>
            <a:spLocks noGrp="1"/>
          </p:cNvSpPr>
          <p:nvPr>
            <p:ph type="body" sz="quarter" idx="35" hasCustomPrompt="1"/>
          </p:nvPr>
        </p:nvSpPr>
        <p:spPr>
          <a:xfrm>
            <a:off x="275388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1" name="Text Placeholder 10">
            <a:extLst>
              <a:ext uri="{FF2B5EF4-FFF2-40B4-BE49-F238E27FC236}">
                <a16:creationId xmlns:a16="http://schemas.microsoft.com/office/drawing/2014/main" id="{5B79AE07-3E86-4374-9F86-8B70E8158AB1}"/>
              </a:ext>
            </a:extLst>
          </p:cNvPr>
          <p:cNvSpPr>
            <a:spLocks noGrp="1"/>
          </p:cNvSpPr>
          <p:nvPr>
            <p:ph type="body" sz="quarter" idx="36" hasCustomPrompt="1"/>
          </p:nvPr>
        </p:nvSpPr>
        <p:spPr>
          <a:xfrm>
            <a:off x="354180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2" name="Text Placeholder 10">
            <a:extLst>
              <a:ext uri="{FF2B5EF4-FFF2-40B4-BE49-F238E27FC236}">
                <a16:creationId xmlns:a16="http://schemas.microsoft.com/office/drawing/2014/main" id="{C939686F-A239-4AFE-AF56-38497CCD7491}"/>
              </a:ext>
            </a:extLst>
          </p:cNvPr>
          <p:cNvSpPr>
            <a:spLocks noGrp="1"/>
          </p:cNvSpPr>
          <p:nvPr>
            <p:ph type="body" sz="quarter" idx="37" hasCustomPrompt="1"/>
          </p:nvPr>
        </p:nvSpPr>
        <p:spPr>
          <a:xfrm>
            <a:off x="432972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3" name="Text Placeholder 10">
            <a:extLst>
              <a:ext uri="{FF2B5EF4-FFF2-40B4-BE49-F238E27FC236}">
                <a16:creationId xmlns:a16="http://schemas.microsoft.com/office/drawing/2014/main" id="{A634BB4E-B10D-4761-A0B8-EBC734EC96DD}"/>
              </a:ext>
            </a:extLst>
          </p:cNvPr>
          <p:cNvSpPr>
            <a:spLocks noGrp="1"/>
          </p:cNvSpPr>
          <p:nvPr>
            <p:ph type="body" sz="quarter" idx="38" hasCustomPrompt="1"/>
          </p:nvPr>
        </p:nvSpPr>
        <p:spPr>
          <a:xfrm>
            <a:off x="914400" y="422422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en-GB" noProof="0"/>
              <a:t>Year</a:t>
            </a:r>
          </a:p>
        </p:txBody>
      </p:sp>
      <p:sp>
        <p:nvSpPr>
          <p:cNvPr id="44" name="Text Placeholder 10">
            <a:extLst>
              <a:ext uri="{FF2B5EF4-FFF2-40B4-BE49-F238E27FC236}">
                <a16:creationId xmlns:a16="http://schemas.microsoft.com/office/drawing/2014/main" id="{869255BD-A63E-4BFC-9D2A-E5EABC1DCD81}"/>
              </a:ext>
            </a:extLst>
          </p:cNvPr>
          <p:cNvSpPr>
            <a:spLocks noGrp="1"/>
          </p:cNvSpPr>
          <p:nvPr>
            <p:ph type="body" sz="quarter" idx="39" hasCustomPrompt="1"/>
          </p:nvPr>
        </p:nvSpPr>
        <p:spPr>
          <a:xfrm>
            <a:off x="511764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5" name="Text Placeholder 10">
            <a:extLst>
              <a:ext uri="{FF2B5EF4-FFF2-40B4-BE49-F238E27FC236}">
                <a16:creationId xmlns:a16="http://schemas.microsoft.com/office/drawing/2014/main" id="{31C27FFA-6FA2-4F90-9543-8AE7E5B90E48}"/>
              </a:ext>
            </a:extLst>
          </p:cNvPr>
          <p:cNvSpPr>
            <a:spLocks noGrp="1"/>
          </p:cNvSpPr>
          <p:nvPr>
            <p:ph type="body" sz="quarter" idx="40" hasCustomPrompt="1"/>
          </p:nvPr>
        </p:nvSpPr>
        <p:spPr>
          <a:xfrm>
            <a:off x="590556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6" name="Text Placeholder 10">
            <a:extLst>
              <a:ext uri="{FF2B5EF4-FFF2-40B4-BE49-F238E27FC236}">
                <a16:creationId xmlns:a16="http://schemas.microsoft.com/office/drawing/2014/main" id="{DAA9F46A-F074-488E-91DA-AAC5D23406E1}"/>
              </a:ext>
            </a:extLst>
          </p:cNvPr>
          <p:cNvSpPr>
            <a:spLocks noGrp="1"/>
          </p:cNvSpPr>
          <p:nvPr>
            <p:ph type="body" sz="quarter" idx="41" hasCustomPrompt="1"/>
          </p:nvPr>
        </p:nvSpPr>
        <p:spPr>
          <a:xfrm>
            <a:off x="669348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7" name="Text Placeholder 10">
            <a:extLst>
              <a:ext uri="{FF2B5EF4-FFF2-40B4-BE49-F238E27FC236}">
                <a16:creationId xmlns:a16="http://schemas.microsoft.com/office/drawing/2014/main" id="{24F6FE0C-DA66-4BE4-B1CB-AE552497A035}"/>
              </a:ext>
            </a:extLst>
          </p:cNvPr>
          <p:cNvSpPr>
            <a:spLocks noGrp="1"/>
          </p:cNvSpPr>
          <p:nvPr>
            <p:ph type="body" sz="quarter" idx="42" hasCustomPrompt="1"/>
          </p:nvPr>
        </p:nvSpPr>
        <p:spPr>
          <a:xfrm>
            <a:off x="905724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8" name="Text Placeholder 10">
            <a:extLst>
              <a:ext uri="{FF2B5EF4-FFF2-40B4-BE49-F238E27FC236}">
                <a16:creationId xmlns:a16="http://schemas.microsoft.com/office/drawing/2014/main" id="{E02CB3CF-9E17-4C7C-913F-21EFADB96CBD}"/>
              </a:ext>
            </a:extLst>
          </p:cNvPr>
          <p:cNvSpPr>
            <a:spLocks noGrp="1"/>
          </p:cNvSpPr>
          <p:nvPr>
            <p:ph type="body" sz="quarter" idx="43" hasCustomPrompt="1"/>
          </p:nvPr>
        </p:nvSpPr>
        <p:spPr>
          <a:xfrm>
            <a:off x="748140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49" name="Text Placeholder 10">
            <a:extLst>
              <a:ext uri="{FF2B5EF4-FFF2-40B4-BE49-F238E27FC236}">
                <a16:creationId xmlns:a16="http://schemas.microsoft.com/office/drawing/2014/main" id="{D3AC456D-7AB5-4BB9-8F76-B607929996B1}"/>
              </a:ext>
            </a:extLst>
          </p:cNvPr>
          <p:cNvSpPr>
            <a:spLocks noGrp="1"/>
          </p:cNvSpPr>
          <p:nvPr>
            <p:ph type="body" sz="quarter" idx="44" hasCustomPrompt="1"/>
          </p:nvPr>
        </p:nvSpPr>
        <p:spPr>
          <a:xfrm>
            <a:off x="826932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0" name="Text Placeholder 10">
            <a:extLst>
              <a:ext uri="{FF2B5EF4-FFF2-40B4-BE49-F238E27FC236}">
                <a16:creationId xmlns:a16="http://schemas.microsoft.com/office/drawing/2014/main" id="{C5E41A6A-28FF-4A75-BA52-2FA05EE92EC7}"/>
              </a:ext>
            </a:extLst>
          </p:cNvPr>
          <p:cNvSpPr>
            <a:spLocks noGrp="1"/>
          </p:cNvSpPr>
          <p:nvPr>
            <p:ph type="body" sz="quarter" idx="45" hasCustomPrompt="1"/>
          </p:nvPr>
        </p:nvSpPr>
        <p:spPr>
          <a:xfrm>
            <a:off x="9845160"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1" name="Text Placeholder 10">
            <a:extLst>
              <a:ext uri="{FF2B5EF4-FFF2-40B4-BE49-F238E27FC236}">
                <a16:creationId xmlns:a16="http://schemas.microsoft.com/office/drawing/2014/main" id="{7A1FCD8B-8332-4362-80BA-3DBB4442605C}"/>
              </a:ext>
            </a:extLst>
          </p:cNvPr>
          <p:cNvSpPr>
            <a:spLocks noGrp="1"/>
          </p:cNvSpPr>
          <p:nvPr>
            <p:ph type="body" sz="quarter" idx="46" hasCustomPrompt="1"/>
          </p:nvPr>
        </p:nvSpPr>
        <p:spPr>
          <a:xfrm>
            <a:off x="10633085" y="3570392"/>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2" name="Text Placeholder 10">
            <a:extLst>
              <a:ext uri="{FF2B5EF4-FFF2-40B4-BE49-F238E27FC236}">
                <a16:creationId xmlns:a16="http://schemas.microsoft.com/office/drawing/2014/main" id="{F2B53D10-BB76-4138-AAB8-844DCD895BDE}"/>
              </a:ext>
            </a:extLst>
          </p:cNvPr>
          <p:cNvSpPr>
            <a:spLocks noGrp="1"/>
          </p:cNvSpPr>
          <p:nvPr>
            <p:ph type="body" sz="quarter" idx="47" hasCustomPrompt="1"/>
          </p:nvPr>
        </p:nvSpPr>
        <p:spPr>
          <a:xfrm>
            <a:off x="1969915"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3" name="Text Placeholder 10">
            <a:extLst>
              <a:ext uri="{FF2B5EF4-FFF2-40B4-BE49-F238E27FC236}">
                <a16:creationId xmlns:a16="http://schemas.microsoft.com/office/drawing/2014/main" id="{A14739AB-36C4-4467-BA10-CEA1DF2894EF}"/>
              </a:ext>
            </a:extLst>
          </p:cNvPr>
          <p:cNvSpPr>
            <a:spLocks noGrp="1"/>
          </p:cNvSpPr>
          <p:nvPr>
            <p:ph type="body" sz="quarter" idx="48" hasCustomPrompt="1"/>
          </p:nvPr>
        </p:nvSpPr>
        <p:spPr>
          <a:xfrm>
            <a:off x="2757602"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4" name="Text Placeholder 10">
            <a:extLst>
              <a:ext uri="{FF2B5EF4-FFF2-40B4-BE49-F238E27FC236}">
                <a16:creationId xmlns:a16="http://schemas.microsoft.com/office/drawing/2014/main" id="{024E2A82-D649-44D9-BAA0-65A603E113BB}"/>
              </a:ext>
            </a:extLst>
          </p:cNvPr>
          <p:cNvSpPr>
            <a:spLocks noGrp="1"/>
          </p:cNvSpPr>
          <p:nvPr>
            <p:ph type="body" sz="quarter" idx="49" hasCustomPrompt="1"/>
          </p:nvPr>
        </p:nvSpPr>
        <p:spPr>
          <a:xfrm>
            <a:off x="3545289"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5" name="Text Placeholder 10">
            <a:extLst>
              <a:ext uri="{FF2B5EF4-FFF2-40B4-BE49-F238E27FC236}">
                <a16:creationId xmlns:a16="http://schemas.microsoft.com/office/drawing/2014/main" id="{5E9DBCF1-3DA9-4975-9B75-DEFC550B69C1}"/>
              </a:ext>
            </a:extLst>
          </p:cNvPr>
          <p:cNvSpPr>
            <a:spLocks noGrp="1"/>
          </p:cNvSpPr>
          <p:nvPr>
            <p:ph type="body" sz="quarter" idx="50" hasCustomPrompt="1"/>
          </p:nvPr>
        </p:nvSpPr>
        <p:spPr>
          <a:xfrm>
            <a:off x="4332976"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6" name="Text Placeholder 10">
            <a:extLst>
              <a:ext uri="{FF2B5EF4-FFF2-40B4-BE49-F238E27FC236}">
                <a16:creationId xmlns:a16="http://schemas.microsoft.com/office/drawing/2014/main" id="{CD04D2E9-E8EB-43F6-9734-AE8BEED8D892}"/>
              </a:ext>
            </a:extLst>
          </p:cNvPr>
          <p:cNvSpPr>
            <a:spLocks noGrp="1"/>
          </p:cNvSpPr>
          <p:nvPr>
            <p:ph type="body" sz="quarter" idx="51" hasCustomPrompt="1"/>
          </p:nvPr>
        </p:nvSpPr>
        <p:spPr>
          <a:xfrm>
            <a:off x="5120663"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7" name="Text Placeholder 10">
            <a:extLst>
              <a:ext uri="{FF2B5EF4-FFF2-40B4-BE49-F238E27FC236}">
                <a16:creationId xmlns:a16="http://schemas.microsoft.com/office/drawing/2014/main" id="{DCAF80E4-457C-461E-9E59-6EA9934B8F5F}"/>
              </a:ext>
            </a:extLst>
          </p:cNvPr>
          <p:cNvSpPr>
            <a:spLocks noGrp="1"/>
          </p:cNvSpPr>
          <p:nvPr>
            <p:ph type="body" sz="quarter" idx="52" hasCustomPrompt="1"/>
          </p:nvPr>
        </p:nvSpPr>
        <p:spPr>
          <a:xfrm>
            <a:off x="5908350"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8" name="Text Placeholder 10">
            <a:extLst>
              <a:ext uri="{FF2B5EF4-FFF2-40B4-BE49-F238E27FC236}">
                <a16:creationId xmlns:a16="http://schemas.microsoft.com/office/drawing/2014/main" id="{8A2813EA-E62D-4E2E-A97F-38974F23C88E}"/>
              </a:ext>
            </a:extLst>
          </p:cNvPr>
          <p:cNvSpPr>
            <a:spLocks noGrp="1"/>
          </p:cNvSpPr>
          <p:nvPr>
            <p:ph type="body" sz="quarter" idx="53" hasCustomPrompt="1"/>
          </p:nvPr>
        </p:nvSpPr>
        <p:spPr>
          <a:xfrm>
            <a:off x="6696037"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59" name="Text Placeholder 10">
            <a:extLst>
              <a:ext uri="{FF2B5EF4-FFF2-40B4-BE49-F238E27FC236}">
                <a16:creationId xmlns:a16="http://schemas.microsoft.com/office/drawing/2014/main" id="{0A4E7225-8A60-45A3-ACE7-2D6D1EA3306D}"/>
              </a:ext>
            </a:extLst>
          </p:cNvPr>
          <p:cNvSpPr>
            <a:spLocks noGrp="1"/>
          </p:cNvSpPr>
          <p:nvPr>
            <p:ph type="body" sz="quarter" idx="54" hasCustomPrompt="1"/>
          </p:nvPr>
        </p:nvSpPr>
        <p:spPr>
          <a:xfrm>
            <a:off x="9059098"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0" name="Text Placeholder 10">
            <a:extLst>
              <a:ext uri="{FF2B5EF4-FFF2-40B4-BE49-F238E27FC236}">
                <a16:creationId xmlns:a16="http://schemas.microsoft.com/office/drawing/2014/main" id="{FD6DF9FE-80AE-43C3-B35A-B0B773A636E5}"/>
              </a:ext>
            </a:extLst>
          </p:cNvPr>
          <p:cNvSpPr>
            <a:spLocks noGrp="1"/>
          </p:cNvSpPr>
          <p:nvPr>
            <p:ph type="body" sz="quarter" idx="55" hasCustomPrompt="1"/>
          </p:nvPr>
        </p:nvSpPr>
        <p:spPr>
          <a:xfrm>
            <a:off x="7483724"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1" name="Text Placeholder 10">
            <a:extLst>
              <a:ext uri="{FF2B5EF4-FFF2-40B4-BE49-F238E27FC236}">
                <a16:creationId xmlns:a16="http://schemas.microsoft.com/office/drawing/2014/main" id="{725DE269-1E5D-4437-B997-CCFE8800082F}"/>
              </a:ext>
            </a:extLst>
          </p:cNvPr>
          <p:cNvSpPr>
            <a:spLocks noGrp="1"/>
          </p:cNvSpPr>
          <p:nvPr>
            <p:ph type="body" sz="quarter" idx="56" hasCustomPrompt="1"/>
          </p:nvPr>
        </p:nvSpPr>
        <p:spPr>
          <a:xfrm>
            <a:off x="8271411"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2" name="Text Placeholder 10">
            <a:extLst>
              <a:ext uri="{FF2B5EF4-FFF2-40B4-BE49-F238E27FC236}">
                <a16:creationId xmlns:a16="http://schemas.microsoft.com/office/drawing/2014/main" id="{EAE25BBD-7B98-417B-B9FC-B2DF70FAFDC0}"/>
              </a:ext>
            </a:extLst>
          </p:cNvPr>
          <p:cNvSpPr>
            <a:spLocks noGrp="1"/>
          </p:cNvSpPr>
          <p:nvPr>
            <p:ph type="body" sz="quarter" idx="57" hasCustomPrompt="1"/>
          </p:nvPr>
        </p:nvSpPr>
        <p:spPr>
          <a:xfrm>
            <a:off x="9846785"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3" name="Text Placeholder 10">
            <a:extLst>
              <a:ext uri="{FF2B5EF4-FFF2-40B4-BE49-F238E27FC236}">
                <a16:creationId xmlns:a16="http://schemas.microsoft.com/office/drawing/2014/main" id="{0A4DF189-5583-4731-8F70-2578793E0244}"/>
              </a:ext>
            </a:extLst>
          </p:cNvPr>
          <p:cNvSpPr>
            <a:spLocks noGrp="1"/>
          </p:cNvSpPr>
          <p:nvPr>
            <p:ph type="body" sz="quarter" idx="58" hasCustomPrompt="1"/>
          </p:nvPr>
        </p:nvSpPr>
        <p:spPr>
          <a:xfrm>
            <a:off x="10634472" y="4357456"/>
            <a:ext cx="640080" cy="201776"/>
          </a:xfrm>
        </p:spPr>
        <p:txBody>
          <a:bodyPr rtlCol="0">
            <a:noAutofit/>
          </a:bodyPr>
          <a:lstStyle>
            <a:lvl1pPr marL="0" indent="0" algn="ctr">
              <a:buNone/>
              <a:defRPr sz="1000">
                <a:solidFill>
                  <a:schemeClr val="tx1"/>
                </a:solidFill>
              </a:defRPr>
            </a:lvl1pPr>
          </a:lstStyle>
          <a:p>
            <a:pPr lvl="0" rtl="0"/>
            <a:r>
              <a:rPr lang="en-GB" noProof="0"/>
              <a:t>MM</a:t>
            </a:r>
          </a:p>
        </p:txBody>
      </p:sp>
      <p:sp>
        <p:nvSpPr>
          <p:cNvPr id="65" name="Text Placeholder 3">
            <a:extLst>
              <a:ext uri="{FF2B5EF4-FFF2-40B4-BE49-F238E27FC236}">
                <a16:creationId xmlns:a16="http://schemas.microsoft.com/office/drawing/2014/main" id="{06405A2E-994F-49B5-ABCB-1CA1FCEB08C7}"/>
              </a:ext>
            </a:extLst>
          </p:cNvPr>
          <p:cNvSpPr>
            <a:spLocks noGrp="1"/>
          </p:cNvSpPr>
          <p:nvPr>
            <p:ph type="body" sz="quarter" idx="59" hasCustomPrompt="1"/>
          </p:nvPr>
        </p:nvSpPr>
        <p:spPr>
          <a:xfrm>
            <a:off x="5360987" y="2055840"/>
            <a:ext cx="1828800" cy="696885"/>
          </a:xfrm>
          <a:noFill/>
          <a:ln w="12700">
            <a:solidFill>
              <a:schemeClr val="accent3"/>
            </a:solidFill>
          </a:ln>
        </p:spPr>
        <p:txBody>
          <a:bodyPr tIns="36000" rtlCol="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rtl="0"/>
            <a:r>
              <a:rPr lang="en-GB" noProof="0"/>
              <a:t>Item Title</a:t>
            </a:r>
          </a:p>
        </p:txBody>
      </p:sp>
      <p:sp>
        <p:nvSpPr>
          <p:cNvPr id="67" name="Date Placeholder 4">
            <a:extLst>
              <a:ext uri="{FF2B5EF4-FFF2-40B4-BE49-F238E27FC236}">
                <a16:creationId xmlns:a16="http://schemas.microsoft.com/office/drawing/2014/main" id="{33000A7A-B075-4FF0-8FCA-89256A1A66C8}"/>
              </a:ext>
            </a:extLst>
          </p:cNvPr>
          <p:cNvSpPr>
            <a:spLocks noGrp="1"/>
          </p:cNvSpPr>
          <p:nvPr>
            <p:ph type="dt" sz="half" idx="61"/>
          </p:nvPr>
        </p:nvSpPr>
        <p:spPr>
          <a:xfrm>
            <a:off x="838200" y="6356350"/>
            <a:ext cx="2743200" cy="365125"/>
          </a:xfrm>
        </p:spPr>
        <p:txBody>
          <a:bodyPr rtlCol="0"/>
          <a:lstStyle>
            <a:lvl1pPr>
              <a:defRPr>
                <a:solidFill>
                  <a:schemeClr val="tx1">
                    <a:lumMod val="65000"/>
                    <a:lumOff val="35000"/>
                  </a:schemeClr>
                </a:solidFill>
              </a:defRPr>
            </a:lvl1pPr>
          </a:lstStyle>
          <a:p>
            <a:pPr rtl="0"/>
            <a:r>
              <a:rPr lang="en-GB" noProof="0"/>
              <a:t>7/14/20XX</a:t>
            </a:r>
          </a:p>
        </p:txBody>
      </p:sp>
      <p:sp>
        <p:nvSpPr>
          <p:cNvPr id="3" name="Rectangle 2">
            <a:extLst>
              <a:ext uri="{FF2B5EF4-FFF2-40B4-BE49-F238E27FC236}">
                <a16:creationId xmlns:a16="http://schemas.microsoft.com/office/drawing/2014/main" id="{57AB03C7-C423-4EA2-AC0C-C153413E216C}"/>
              </a:ext>
            </a:extLst>
          </p:cNvPr>
          <p:cNvSpPr/>
          <p:nvPr userDrawn="1"/>
        </p:nvSpPr>
        <p:spPr>
          <a:xfrm>
            <a:off x="929640" y="3943857"/>
            <a:ext cx="1033272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8124647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65760"/>
            <a:ext cx="10515600" cy="1325563"/>
          </a:xfrm>
        </p:spPr>
        <p:txBody>
          <a:bodyPr rtlCol="0"/>
          <a:lstStyle>
            <a:lvl1pPr>
              <a:defRPr>
                <a:solidFill>
                  <a:schemeClr val="tx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3283488135"/>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
        <p:nvSpPr>
          <p:cNvPr id="28" name="Picture Placeholder 27">
            <a:extLst>
              <a:ext uri="{FF2B5EF4-FFF2-40B4-BE49-F238E27FC236}">
                <a16:creationId xmlns:a16="http://schemas.microsoft.com/office/drawing/2014/main" id="{8A4789F7-47F3-492F-8AE6-209A1044F3DD}"/>
              </a:ext>
            </a:extLst>
          </p:cNvPr>
          <p:cNvSpPr>
            <a:spLocks noGrp="1"/>
          </p:cNvSpPr>
          <p:nvPr>
            <p:ph type="pic" sz="quarter" idx="13"/>
          </p:nvPr>
        </p:nvSpPr>
        <p:spPr>
          <a:xfrm>
            <a:off x="914400" y="2047876"/>
            <a:ext cx="2103120" cy="2913793"/>
          </a:xfrm>
          <a:custGeom>
            <a:avLst/>
            <a:gdLst>
              <a:gd name="connsiteX0" fmla="*/ 0 w 2103120"/>
              <a:gd name="connsiteY0" fmla="*/ 0 h 2913793"/>
              <a:gd name="connsiteX1" fmla="*/ 2103120 w 2103120"/>
              <a:gd name="connsiteY1" fmla="*/ 0 h 2913793"/>
              <a:gd name="connsiteX2" fmla="*/ 2103120 w 2103120"/>
              <a:gd name="connsiteY2" fmla="*/ 2913793 h 2913793"/>
              <a:gd name="connsiteX3" fmla="*/ 0 w 2103120"/>
              <a:gd name="connsiteY3" fmla="*/ 2913793 h 2913793"/>
            </a:gdLst>
            <a:ahLst/>
            <a:cxnLst>
              <a:cxn ang="0">
                <a:pos x="connsiteX0" y="connsiteY0"/>
              </a:cxn>
              <a:cxn ang="0">
                <a:pos x="connsiteX1" y="connsiteY1"/>
              </a:cxn>
              <a:cxn ang="0">
                <a:pos x="connsiteX2" y="connsiteY2"/>
              </a:cxn>
              <a:cxn ang="0">
                <a:pos x="connsiteX3" y="connsiteY3"/>
              </a:cxn>
            </a:cxnLst>
            <a:rect l="l" t="t" r="r" b="b"/>
            <a:pathLst>
              <a:path w="2103120" h="2913793">
                <a:moveTo>
                  <a:pt x="0" y="0"/>
                </a:moveTo>
                <a:lnTo>
                  <a:pt x="2103120" y="0"/>
                </a:lnTo>
                <a:lnTo>
                  <a:pt x="2103120" y="2913793"/>
                </a:lnTo>
                <a:lnTo>
                  <a:pt x="0" y="2913793"/>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5257800"/>
            <a:ext cx="2103120" cy="27432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5551170"/>
            <a:ext cx="2103120" cy="36576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27" name="Picture Placeholder 26">
            <a:extLst>
              <a:ext uri="{FF2B5EF4-FFF2-40B4-BE49-F238E27FC236}">
                <a16:creationId xmlns:a16="http://schemas.microsoft.com/office/drawing/2014/main" id="{25A9EE92-C505-4777-B442-72C5A0BDCBF7}"/>
              </a:ext>
            </a:extLst>
          </p:cNvPr>
          <p:cNvSpPr>
            <a:spLocks noGrp="1"/>
          </p:cNvSpPr>
          <p:nvPr>
            <p:ph type="pic" sz="quarter" idx="16"/>
          </p:nvPr>
        </p:nvSpPr>
        <p:spPr>
          <a:xfrm>
            <a:off x="366776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2104 w 2103120"/>
              <a:gd name="connsiteY3" fmla="*/ 3017520 h 3017520"/>
              <a:gd name="connsiteX4" fmla="*/ 2102104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2104" y="3017520"/>
                </a:lnTo>
                <a:lnTo>
                  <a:pt x="2102104" y="2910625"/>
                </a:lnTo>
                <a:lnTo>
                  <a:pt x="0" y="2910625"/>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5257800"/>
            <a:ext cx="2103120" cy="27432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5551170"/>
            <a:ext cx="2103120" cy="36576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26" name="Picture Placeholder 25">
            <a:extLst>
              <a:ext uri="{FF2B5EF4-FFF2-40B4-BE49-F238E27FC236}">
                <a16:creationId xmlns:a16="http://schemas.microsoft.com/office/drawing/2014/main" id="{B98E2731-9AE8-4D4E-969E-814287EE84AB}"/>
              </a:ext>
            </a:extLst>
          </p:cNvPr>
          <p:cNvSpPr>
            <a:spLocks noGrp="1"/>
          </p:cNvSpPr>
          <p:nvPr>
            <p:ph type="pic" sz="quarter" idx="19"/>
          </p:nvPr>
        </p:nvSpPr>
        <p:spPr>
          <a:xfrm>
            <a:off x="642112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3017520 h 3017520"/>
              <a:gd name="connsiteX3" fmla="*/ 2100725 w 2103120"/>
              <a:gd name="connsiteY3" fmla="*/ 3017520 h 3017520"/>
              <a:gd name="connsiteX4" fmla="*/ 2100725 w 2103120"/>
              <a:gd name="connsiteY4" fmla="*/ 2910625 h 3017520"/>
              <a:gd name="connsiteX5" fmla="*/ 0 w 2103120"/>
              <a:gd name="connsiteY5" fmla="*/ 2910625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3017520"/>
                </a:lnTo>
                <a:lnTo>
                  <a:pt x="2100725" y="3017520"/>
                </a:lnTo>
                <a:lnTo>
                  <a:pt x="2100725" y="2910625"/>
                </a:lnTo>
                <a:lnTo>
                  <a:pt x="0" y="2910625"/>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5257800"/>
            <a:ext cx="2103120" cy="27432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5551170"/>
            <a:ext cx="2103120" cy="36576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25" name="Picture Placeholder 24">
            <a:extLst>
              <a:ext uri="{FF2B5EF4-FFF2-40B4-BE49-F238E27FC236}">
                <a16:creationId xmlns:a16="http://schemas.microsoft.com/office/drawing/2014/main" id="{ACF06764-EDD6-4592-AF7B-7BF92AF387F7}"/>
              </a:ext>
            </a:extLst>
          </p:cNvPr>
          <p:cNvSpPr>
            <a:spLocks noGrp="1"/>
          </p:cNvSpPr>
          <p:nvPr>
            <p:ph type="pic" sz="quarter" idx="22"/>
          </p:nvPr>
        </p:nvSpPr>
        <p:spPr>
          <a:xfrm>
            <a:off x="9174480" y="2047875"/>
            <a:ext cx="2103120" cy="3017520"/>
          </a:xfrm>
          <a:custGeom>
            <a:avLst/>
            <a:gdLst>
              <a:gd name="connsiteX0" fmla="*/ 0 w 2103120"/>
              <a:gd name="connsiteY0" fmla="*/ 0 h 3017520"/>
              <a:gd name="connsiteX1" fmla="*/ 2103120 w 2103120"/>
              <a:gd name="connsiteY1" fmla="*/ 0 h 3017520"/>
              <a:gd name="connsiteX2" fmla="*/ 2103120 w 2103120"/>
              <a:gd name="connsiteY2" fmla="*/ 2910625 h 3017520"/>
              <a:gd name="connsiteX3" fmla="*/ 2268 w 2103120"/>
              <a:gd name="connsiteY3" fmla="*/ 2910625 h 3017520"/>
              <a:gd name="connsiteX4" fmla="*/ 2268 w 2103120"/>
              <a:gd name="connsiteY4" fmla="*/ 3017520 h 3017520"/>
              <a:gd name="connsiteX5" fmla="*/ 0 w 2103120"/>
              <a:gd name="connsiteY5" fmla="*/ 301752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3017520">
                <a:moveTo>
                  <a:pt x="0" y="0"/>
                </a:moveTo>
                <a:lnTo>
                  <a:pt x="2103120" y="0"/>
                </a:lnTo>
                <a:lnTo>
                  <a:pt x="2103120" y="2910625"/>
                </a:lnTo>
                <a:lnTo>
                  <a:pt x="2268" y="2910625"/>
                </a:lnTo>
                <a:lnTo>
                  <a:pt x="2268" y="3017520"/>
                </a:lnTo>
                <a:lnTo>
                  <a:pt x="0" y="301752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5257800"/>
            <a:ext cx="2103120" cy="27432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5551170"/>
            <a:ext cx="2103120" cy="36576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29" name="Rectangle 28">
            <a:extLst>
              <a:ext uri="{FF2B5EF4-FFF2-40B4-BE49-F238E27FC236}">
                <a16:creationId xmlns:a16="http://schemas.microsoft.com/office/drawing/2014/main" id="{EBFF9948-88DC-4F9B-ADAB-743B4534E394}"/>
              </a:ext>
              <a:ext uri="{C183D7F6-B498-43B3-948B-1728B52AA6E4}">
                <adec:decorative xmlns:adec="http://schemas.microsoft.com/office/drawing/2017/decorative" val="1"/>
              </a:ext>
            </a:extLst>
          </p:cNvPr>
          <p:cNvSpPr/>
          <p:nvPr userDrawn="1"/>
        </p:nvSpPr>
        <p:spPr>
          <a:xfrm>
            <a:off x="914400" y="496166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0" name="Rectangle 29">
            <a:extLst>
              <a:ext uri="{FF2B5EF4-FFF2-40B4-BE49-F238E27FC236}">
                <a16:creationId xmlns:a16="http://schemas.microsoft.com/office/drawing/2014/main" id="{74AB8730-C1E9-4C39-AD6B-791ECCB2A856}"/>
              </a:ext>
              <a:ext uri="{C183D7F6-B498-43B3-948B-1728B52AA6E4}">
                <adec:decorative xmlns:adec="http://schemas.microsoft.com/office/drawing/2017/decorative" val="1"/>
              </a:ext>
            </a:extLst>
          </p:cNvPr>
          <p:cNvSpPr/>
          <p:nvPr userDrawn="1"/>
        </p:nvSpPr>
        <p:spPr>
          <a:xfrm>
            <a:off x="3666744"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Rectangle 30">
            <a:extLst>
              <a:ext uri="{FF2B5EF4-FFF2-40B4-BE49-F238E27FC236}">
                <a16:creationId xmlns:a16="http://schemas.microsoft.com/office/drawing/2014/main" id="{FD0B1428-A83E-4197-AB02-D6F4EE2027A3}"/>
              </a:ext>
              <a:ext uri="{C183D7F6-B498-43B3-948B-1728B52AA6E4}">
                <adec:decorative xmlns:adec="http://schemas.microsoft.com/office/drawing/2017/decorative" val="1"/>
              </a:ext>
            </a:extLst>
          </p:cNvPr>
          <p:cNvSpPr/>
          <p:nvPr userDrawn="1"/>
        </p:nvSpPr>
        <p:spPr>
          <a:xfrm>
            <a:off x="6418725"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2" name="Rectangle 31">
            <a:extLst>
              <a:ext uri="{FF2B5EF4-FFF2-40B4-BE49-F238E27FC236}">
                <a16:creationId xmlns:a16="http://schemas.microsoft.com/office/drawing/2014/main" id="{24BAF707-3808-4238-963B-95584798BE51}"/>
              </a:ext>
              <a:ext uri="{C183D7F6-B498-43B3-948B-1728B52AA6E4}">
                <adec:decorative xmlns:adec="http://schemas.microsoft.com/office/drawing/2017/decorative" val="1"/>
              </a:ext>
            </a:extLst>
          </p:cNvPr>
          <p:cNvSpPr/>
          <p:nvPr userDrawn="1"/>
        </p:nvSpPr>
        <p:spPr>
          <a:xfrm>
            <a:off x="9176748" y="4958500"/>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2987370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rtlCol="0"/>
          <a:lstStyle/>
          <a:p>
            <a:pPr rtl="0"/>
            <a:r>
              <a:rPr lang="en-GB" noProof="0"/>
              <a:t>CLICK TO EDIT MASTER TITLE STYLE</a:t>
            </a:r>
          </a:p>
        </p:txBody>
      </p:sp>
      <p:sp>
        <p:nvSpPr>
          <p:cNvPr id="3" name="Date Placeholder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4" name="Footer Placeholder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5" name="Slide Number Placeholder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
        <p:nvSpPr>
          <p:cNvPr id="44" name="Picture Placeholder 43">
            <a:extLst>
              <a:ext uri="{FF2B5EF4-FFF2-40B4-BE49-F238E27FC236}">
                <a16:creationId xmlns:a16="http://schemas.microsoft.com/office/drawing/2014/main" id="{D0D0D822-3E52-4D3E-BD04-0A87AF2312B0}"/>
              </a:ext>
            </a:extLst>
          </p:cNvPr>
          <p:cNvSpPr>
            <a:spLocks noGrp="1"/>
          </p:cNvSpPr>
          <p:nvPr>
            <p:ph type="pic" sz="quarter" idx="13"/>
          </p:nvPr>
        </p:nvSpPr>
        <p:spPr>
          <a:xfrm>
            <a:off x="91440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264244 h 1371600"/>
              <a:gd name="connsiteX3" fmla="*/ 142 w 2103120"/>
              <a:gd name="connsiteY3" fmla="*/ 1264244 h 1371600"/>
              <a:gd name="connsiteX4" fmla="*/ 142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64244"/>
                </a:lnTo>
                <a:lnTo>
                  <a:pt x="142" y="1264244"/>
                </a:lnTo>
                <a:lnTo>
                  <a:pt x="142" y="1371600"/>
                </a:lnTo>
                <a:lnTo>
                  <a:pt x="0" y="1371600"/>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9" name="Text Placeholder 8">
            <a:extLst>
              <a:ext uri="{FF2B5EF4-FFF2-40B4-BE49-F238E27FC236}">
                <a16:creationId xmlns:a16="http://schemas.microsoft.com/office/drawing/2014/main" id="{51E566A4-E145-4128-B0EB-DEE6D486BE8A}"/>
              </a:ext>
            </a:extLst>
          </p:cNvPr>
          <p:cNvSpPr>
            <a:spLocks noGrp="1"/>
          </p:cNvSpPr>
          <p:nvPr>
            <p:ph type="body" sz="quarter" idx="14" hasCustomPrompt="1"/>
          </p:nvPr>
        </p:nvSpPr>
        <p:spPr>
          <a:xfrm>
            <a:off x="911352" y="3524652"/>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1" name="Text Placeholder 10">
            <a:extLst>
              <a:ext uri="{FF2B5EF4-FFF2-40B4-BE49-F238E27FC236}">
                <a16:creationId xmlns:a16="http://schemas.microsoft.com/office/drawing/2014/main" id="{0B143611-92A8-4EFD-9C6A-0D18F4DE154D}"/>
              </a:ext>
            </a:extLst>
          </p:cNvPr>
          <p:cNvSpPr>
            <a:spLocks noGrp="1"/>
          </p:cNvSpPr>
          <p:nvPr>
            <p:ph type="body" sz="quarter" idx="15" hasCustomPrompt="1"/>
          </p:nvPr>
        </p:nvSpPr>
        <p:spPr>
          <a:xfrm>
            <a:off x="911352" y="3774234"/>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3" name="Picture Placeholder 42">
            <a:extLst>
              <a:ext uri="{FF2B5EF4-FFF2-40B4-BE49-F238E27FC236}">
                <a16:creationId xmlns:a16="http://schemas.microsoft.com/office/drawing/2014/main" id="{F1850C15-0C47-405D-A6CC-FC41802A67C8}"/>
              </a:ext>
            </a:extLst>
          </p:cNvPr>
          <p:cNvSpPr>
            <a:spLocks noGrp="1"/>
          </p:cNvSpPr>
          <p:nvPr>
            <p:ph type="pic" sz="quarter" idx="16"/>
          </p:nvPr>
        </p:nvSpPr>
        <p:spPr>
          <a:xfrm>
            <a:off x="366776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683 w 2103120"/>
              <a:gd name="connsiteY3" fmla="*/ 1371600 h 1371600"/>
              <a:gd name="connsiteX4" fmla="*/ 2102683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683" y="1371600"/>
                </a:lnTo>
                <a:lnTo>
                  <a:pt x="2102683" y="1266213"/>
                </a:lnTo>
                <a:lnTo>
                  <a:pt x="0" y="1266213"/>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13" name="Text Placeholder 8">
            <a:extLst>
              <a:ext uri="{FF2B5EF4-FFF2-40B4-BE49-F238E27FC236}">
                <a16:creationId xmlns:a16="http://schemas.microsoft.com/office/drawing/2014/main" id="{0224436F-4BCF-481B-B0A9-C4AE888185BE}"/>
              </a:ext>
            </a:extLst>
          </p:cNvPr>
          <p:cNvSpPr>
            <a:spLocks noGrp="1"/>
          </p:cNvSpPr>
          <p:nvPr>
            <p:ph type="body" sz="quarter" idx="17" hasCustomPrompt="1"/>
          </p:nvPr>
        </p:nvSpPr>
        <p:spPr>
          <a:xfrm>
            <a:off x="3666744" y="3524652"/>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4" name="Text Placeholder 10">
            <a:extLst>
              <a:ext uri="{FF2B5EF4-FFF2-40B4-BE49-F238E27FC236}">
                <a16:creationId xmlns:a16="http://schemas.microsoft.com/office/drawing/2014/main" id="{CE81F848-2A43-484F-8AB0-8E45A1507945}"/>
              </a:ext>
            </a:extLst>
          </p:cNvPr>
          <p:cNvSpPr>
            <a:spLocks noGrp="1"/>
          </p:cNvSpPr>
          <p:nvPr>
            <p:ph type="body" sz="quarter" idx="18" hasCustomPrompt="1"/>
          </p:nvPr>
        </p:nvSpPr>
        <p:spPr>
          <a:xfrm>
            <a:off x="3666744" y="3774234"/>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2" name="Picture Placeholder 41">
            <a:extLst>
              <a:ext uri="{FF2B5EF4-FFF2-40B4-BE49-F238E27FC236}">
                <a16:creationId xmlns:a16="http://schemas.microsoft.com/office/drawing/2014/main" id="{4BE5C88B-BE08-4186-BF4E-95E5811D1874}"/>
              </a:ext>
            </a:extLst>
          </p:cNvPr>
          <p:cNvSpPr>
            <a:spLocks noGrp="1"/>
          </p:cNvSpPr>
          <p:nvPr>
            <p:ph type="pic" sz="quarter" idx="19"/>
          </p:nvPr>
        </p:nvSpPr>
        <p:spPr>
          <a:xfrm>
            <a:off x="642112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0867 w 2103120"/>
              <a:gd name="connsiteY3" fmla="*/ 1371600 h 1371600"/>
              <a:gd name="connsiteX4" fmla="*/ 21008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0867" y="1371600"/>
                </a:lnTo>
                <a:lnTo>
                  <a:pt x="2100867" y="1266213"/>
                </a:lnTo>
                <a:lnTo>
                  <a:pt x="0" y="1266213"/>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16" name="Text Placeholder 8">
            <a:extLst>
              <a:ext uri="{FF2B5EF4-FFF2-40B4-BE49-F238E27FC236}">
                <a16:creationId xmlns:a16="http://schemas.microsoft.com/office/drawing/2014/main" id="{AB0DA7E8-8D66-4F86-86F2-604044642B80}"/>
              </a:ext>
            </a:extLst>
          </p:cNvPr>
          <p:cNvSpPr>
            <a:spLocks noGrp="1"/>
          </p:cNvSpPr>
          <p:nvPr>
            <p:ph type="body" sz="quarter" idx="20" hasCustomPrompt="1"/>
          </p:nvPr>
        </p:nvSpPr>
        <p:spPr>
          <a:xfrm>
            <a:off x="6419088" y="3524652"/>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17" name="Text Placeholder 10">
            <a:extLst>
              <a:ext uri="{FF2B5EF4-FFF2-40B4-BE49-F238E27FC236}">
                <a16:creationId xmlns:a16="http://schemas.microsoft.com/office/drawing/2014/main" id="{3DC8F7DC-7D79-452D-89D4-DC0155C96864}"/>
              </a:ext>
            </a:extLst>
          </p:cNvPr>
          <p:cNvSpPr>
            <a:spLocks noGrp="1"/>
          </p:cNvSpPr>
          <p:nvPr>
            <p:ph type="body" sz="quarter" idx="21" hasCustomPrompt="1"/>
          </p:nvPr>
        </p:nvSpPr>
        <p:spPr>
          <a:xfrm>
            <a:off x="6419088" y="3774234"/>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1" name="Picture Placeholder 40">
            <a:extLst>
              <a:ext uri="{FF2B5EF4-FFF2-40B4-BE49-F238E27FC236}">
                <a16:creationId xmlns:a16="http://schemas.microsoft.com/office/drawing/2014/main" id="{CF3E2C3A-A072-436A-8C0E-682F06540C4F}"/>
              </a:ext>
            </a:extLst>
          </p:cNvPr>
          <p:cNvSpPr>
            <a:spLocks noGrp="1"/>
          </p:cNvSpPr>
          <p:nvPr>
            <p:ph type="pic" sz="quarter" idx="22"/>
          </p:nvPr>
        </p:nvSpPr>
        <p:spPr>
          <a:xfrm>
            <a:off x="9174480" y="2047875"/>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1667 w 2103120"/>
              <a:gd name="connsiteY3" fmla="*/ 1371600 h 1371600"/>
              <a:gd name="connsiteX4" fmla="*/ 2101667 w 2103120"/>
              <a:gd name="connsiteY4" fmla="*/ 1266213 h 1371600"/>
              <a:gd name="connsiteX5" fmla="*/ 0 w 2103120"/>
              <a:gd name="connsiteY5" fmla="*/ 1266213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1667" y="1371600"/>
                </a:lnTo>
                <a:lnTo>
                  <a:pt x="2101667" y="1266213"/>
                </a:lnTo>
                <a:lnTo>
                  <a:pt x="0" y="1266213"/>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19" name="Text Placeholder 8">
            <a:extLst>
              <a:ext uri="{FF2B5EF4-FFF2-40B4-BE49-F238E27FC236}">
                <a16:creationId xmlns:a16="http://schemas.microsoft.com/office/drawing/2014/main" id="{0810DF3C-ABDE-477A-AAF0-72B27ED17495}"/>
              </a:ext>
            </a:extLst>
          </p:cNvPr>
          <p:cNvSpPr>
            <a:spLocks noGrp="1"/>
          </p:cNvSpPr>
          <p:nvPr>
            <p:ph type="body" sz="quarter" idx="23" hasCustomPrompt="1"/>
          </p:nvPr>
        </p:nvSpPr>
        <p:spPr>
          <a:xfrm>
            <a:off x="9171432" y="3524652"/>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0" name="Text Placeholder 10">
            <a:extLst>
              <a:ext uri="{FF2B5EF4-FFF2-40B4-BE49-F238E27FC236}">
                <a16:creationId xmlns:a16="http://schemas.microsoft.com/office/drawing/2014/main" id="{EBB0D63B-5F58-422A-A566-A7DE54E85F3B}"/>
              </a:ext>
            </a:extLst>
          </p:cNvPr>
          <p:cNvSpPr>
            <a:spLocks noGrp="1"/>
          </p:cNvSpPr>
          <p:nvPr>
            <p:ph type="body" sz="quarter" idx="24" hasCustomPrompt="1"/>
          </p:nvPr>
        </p:nvSpPr>
        <p:spPr>
          <a:xfrm>
            <a:off x="9171432" y="3774234"/>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5" name="Picture Placeholder 44">
            <a:extLst>
              <a:ext uri="{FF2B5EF4-FFF2-40B4-BE49-F238E27FC236}">
                <a16:creationId xmlns:a16="http://schemas.microsoft.com/office/drawing/2014/main" id="{20DAF781-CA6C-43D3-B553-E58DBF509A4A}"/>
              </a:ext>
            </a:extLst>
          </p:cNvPr>
          <p:cNvSpPr>
            <a:spLocks noGrp="1"/>
          </p:cNvSpPr>
          <p:nvPr>
            <p:ph type="pic" sz="quarter" idx="25"/>
          </p:nvPr>
        </p:nvSpPr>
        <p:spPr>
          <a:xfrm>
            <a:off x="91744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276026 h 1371600"/>
              <a:gd name="connsiteX3" fmla="*/ 624 w 2103120"/>
              <a:gd name="connsiteY3" fmla="*/ 1276026 h 1371600"/>
              <a:gd name="connsiteX4" fmla="*/ 624 w 2103120"/>
              <a:gd name="connsiteY4" fmla="*/ 1371600 h 1371600"/>
              <a:gd name="connsiteX5" fmla="*/ 0 w 2103120"/>
              <a:gd name="connsiteY5"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276026"/>
                </a:lnTo>
                <a:lnTo>
                  <a:pt x="624" y="1276026"/>
                </a:lnTo>
                <a:lnTo>
                  <a:pt x="624" y="1371600"/>
                </a:lnTo>
                <a:lnTo>
                  <a:pt x="0" y="1371600"/>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22" name="Text Placeholder 8">
            <a:extLst>
              <a:ext uri="{FF2B5EF4-FFF2-40B4-BE49-F238E27FC236}">
                <a16:creationId xmlns:a16="http://schemas.microsoft.com/office/drawing/2014/main" id="{E502DEDD-A955-4A8D-9A05-828A01CE551D}"/>
              </a:ext>
            </a:extLst>
          </p:cNvPr>
          <p:cNvSpPr>
            <a:spLocks noGrp="1"/>
          </p:cNvSpPr>
          <p:nvPr>
            <p:ph type="body" sz="quarter" idx="26" hasCustomPrompt="1"/>
          </p:nvPr>
        </p:nvSpPr>
        <p:spPr>
          <a:xfrm>
            <a:off x="914400" y="5738113"/>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3" name="Text Placeholder 10">
            <a:extLst>
              <a:ext uri="{FF2B5EF4-FFF2-40B4-BE49-F238E27FC236}">
                <a16:creationId xmlns:a16="http://schemas.microsoft.com/office/drawing/2014/main" id="{E76CEA8C-8899-44E0-9F47-106A711A4CC1}"/>
              </a:ext>
            </a:extLst>
          </p:cNvPr>
          <p:cNvSpPr>
            <a:spLocks noGrp="1"/>
          </p:cNvSpPr>
          <p:nvPr>
            <p:ph type="body" sz="quarter" idx="27" hasCustomPrompt="1"/>
          </p:nvPr>
        </p:nvSpPr>
        <p:spPr>
          <a:xfrm>
            <a:off x="914400" y="6001343"/>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6" name="Picture Placeholder 45">
            <a:extLst>
              <a:ext uri="{FF2B5EF4-FFF2-40B4-BE49-F238E27FC236}">
                <a16:creationId xmlns:a16="http://schemas.microsoft.com/office/drawing/2014/main" id="{4DE21878-7282-49DF-A1B3-B38F5A85F71A}"/>
              </a:ext>
            </a:extLst>
          </p:cNvPr>
          <p:cNvSpPr>
            <a:spLocks noGrp="1"/>
          </p:cNvSpPr>
          <p:nvPr>
            <p:ph type="pic" sz="quarter" idx="28"/>
          </p:nvPr>
        </p:nvSpPr>
        <p:spPr>
          <a:xfrm>
            <a:off x="367080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102728 w 2103120"/>
              <a:gd name="connsiteY3" fmla="*/ 1371600 h 1371600"/>
              <a:gd name="connsiteX4" fmla="*/ 2102728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102728" y="1371600"/>
                </a:lnTo>
                <a:lnTo>
                  <a:pt x="2102728" y="1277995"/>
                </a:lnTo>
                <a:lnTo>
                  <a:pt x="0" y="1277995"/>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25" name="Text Placeholder 8">
            <a:extLst>
              <a:ext uri="{FF2B5EF4-FFF2-40B4-BE49-F238E27FC236}">
                <a16:creationId xmlns:a16="http://schemas.microsoft.com/office/drawing/2014/main" id="{3179BABC-F01C-4C09-BE82-C1C218CA476F}"/>
              </a:ext>
            </a:extLst>
          </p:cNvPr>
          <p:cNvSpPr>
            <a:spLocks noGrp="1"/>
          </p:cNvSpPr>
          <p:nvPr>
            <p:ph type="body" sz="quarter" idx="29" hasCustomPrompt="1"/>
          </p:nvPr>
        </p:nvSpPr>
        <p:spPr>
          <a:xfrm>
            <a:off x="3669792" y="5738113"/>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6" name="Text Placeholder 10">
            <a:extLst>
              <a:ext uri="{FF2B5EF4-FFF2-40B4-BE49-F238E27FC236}">
                <a16:creationId xmlns:a16="http://schemas.microsoft.com/office/drawing/2014/main" id="{7B1CE826-A5B2-4507-ADB0-BD2BFE4B8BB9}"/>
              </a:ext>
            </a:extLst>
          </p:cNvPr>
          <p:cNvSpPr>
            <a:spLocks noGrp="1"/>
          </p:cNvSpPr>
          <p:nvPr>
            <p:ph type="body" sz="quarter" idx="30" hasCustomPrompt="1"/>
          </p:nvPr>
        </p:nvSpPr>
        <p:spPr>
          <a:xfrm>
            <a:off x="3669792" y="6001343"/>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7" name="Picture Placeholder 46">
            <a:extLst>
              <a:ext uri="{FF2B5EF4-FFF2-40B4-BE49-F238E27FC236}">
                <a16:creationId xmlns:a16="http://schemas.microsoft.com/office/drawing/2014/main" id="{09624F3D-E589-4C68-B98A-566CCAAA98D1}"/>
              </a:ext>
            </a:extLst>
          </p:cNvPr>
          <p:cNvSpPr>
            <a:spLocks noGrp="1"/>
          </p:cNvSpPr>
          <p:nvPr>
            <p:ph type="pic" sz="quarter" idx="31"/>
          </p:nvPr>
        </p:nvSpPr>
        <p:spPr>
          <a:xfrm>
            <a:off x="642416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8017 w 2103120"/>
              <a:gd name="connsiteY3" fmla="*/ 1371600 h 1371600"/>
              <a:gd name="connsiteX4" fmla="*/ 2098017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8017" y="1371600"/>
                </a:lnTo>
                <a:lnTo>
                  <a:pt x="2098017" y="1277995"/>
                </a:lnTo>
                <a:lnTo>
                  <a:pt x="0" y="1277995"/>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28" name="Text Placeholder 8">
            <a:extLst>
              <a:ext uri="{FF2B5EF4-FFF2-40B4-BE49-F238E27FC236}">
                <a16:creationId xmlns:a16="http://schemas.microsoft.com/office/drawing/2014/main" id="{6F19331A-27CF-4270-B991-C2E97C6E6CA3}"/>
              </a:ext>
            </a:extLst>
          </p:cNvPr>
          <p:cNvSpPr>
            <a:spLocks noGrp="1"/>
          </p:cNvSpPr>
          <p:nvPr>
            <p:ph type="body" sz="quarter" idx="32" hasCustomPrompt="1"/>
          </p:nvPr>
        </p:nvSpPr>
        <p:spPr>
          <a:xfrm>
            <a:off x="6422136" y="5738113"/>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29" name="Text Placeholder 10">
            <a:extLst>
              <a:ext uri="{FF2B5EF4-FFF2-40B4-BE49-F238E27FC236}">
                <a16:creationId xmlns:a16="http://schemas.microsoft.com/office/drawing/2014/main" id="{C123301D-8AA0-4C65-B928-3902E4793B59}"/>
              </a:ext>
            </a:extLst>
          </p:cNvPr>
          <p:cNvSpPr>
            <a:spLocks noGrp="1"/>
          </p:cNvSpPr>
          <p:nvPr>
            <p:ph type="body" sz="quarter" idx="33" hasCustomPrompt="1"/>
          </p:nvPr>
        </p:nvSpPr>
        <p:spPr>
          <a:xfrm>
            <a:off x="6422136" y="6001343"/>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8" name="Picture Placeholder 47">
            <a:extLst>
              <a:ext uri="{FF2B5EF4-FFF2-40B4-BE49-F238E27FC236}">
                <a16:creationId xmlns:a16="http://schemas.microsoft.com/office/drawing/2014/main" id="{09B16E22-2B7C-413C-9283-51DBE7DF0F62}"/>
              </a:ext>
            </a:extLst>
          </p:cNvPr>
          <p:cNvSpPr>
            <a:spLocks noGrp="1"/>
          </p:cNvSpPr>
          <p:nvPr>
            <p:ph type="pic" sz="quarter" idx="34"/>
          </p:nvPr>
        </p:nvSpPr>
        <p:spPr>
          <a:xfrm>
            <a:off x="9177528" y="4261336"/>
            <a:ext cx="2103120" cy="1371600"/>
          </a:xfrm>
          <a:custGeom>
            <a:avLst/>
            <a:gdLst>
              <a:gd name="connsiteX0" fmla="*/ 0 w 2103120"/>
              <a:gd name="connsiteY0" fmla="*/ 0 h 1371600"/>
              <a:gd name="connsiteX1" fmla="*/ 2103120 w 2103120"/>
              <a:gd name="connsiteY1" fmla="*/ 0 h 1371600"/>
              <a:gd name="connsiteX2" fmla="*/ 2103120 w 2103120"/>
              <a:gd name="connsiteY2" fmla="*/ 1371600 h 1371600"/>
              <a:gd name="connsiteX3" fmla="*/ 2097024 w 2103120"/>
              <a:gd name="connsiteY3" fmla="*/ 1371600 h 1371600"/>
              <a:gd name="connsiteX4" fmla="*/ 2097024 w 2103120"/>
              <a:gd name="connsiteY4" fmla="*/ 1277995 h 1371600"/>
              <a:gd name="connsiteX5" fmla="*/ 0 w 2103120"/>
              <a:gd name="connsiteY5" fmla="*/ 1277995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3120" h="1371600">
                <a:moveTo>
                  <a:pt x="0" y="0"/>
                </a:moveTo>
                <a:lnTo>
                  <a:pt x="2103120" y="0"/>
                </a:lnTo>
                <a:lnTo>
                  <a:pt x="2103120" y="1371600"/>
                </a:lnTo>
                <a:lnTo>
                  <a:pt x="2097024" y="1371600"/>
                </a:lnTo>
                <a:lnTo>
                  <a:pt x="2097024" y="1277995"/>
                </a:lnTo>
                <a:lnTo>
                  <a:pt x="0" y="1277995"/>
                </a:lnTo>
                <a:close/>
              </a:path>
            </a:pathLst>
          </a:custGeom>
          <a:solidFill>
            <a:schemeClr val="accent6">
              <a:lumMod val="20000"/>
              <a:lumOff val="80000"/>
            </a:schemeClr>
          </a:solidFill>
        </p:spPr>
        <p:txBody>
          <a:bodyPr wrap="square" rtlCol="0">
            <a:noAutofit/>
          </a:bodyPr>
          <a:lstStyle>
            <a:lvl1pPr>
              <a:defRPr sz="1800"/>
            </a:lvl1pPr>
          </a:lstStyle>
          <a:p>
            <a:pPr rtl="0"/>
            <a:r>
              <a:rPr lang="cs-CZ" noProof="0"/>
              <a:t>Kliknutím na ikonu přidáte obrázek.</a:t>
            </a:r>
            <a:endParaRPr lang="en-GB" noProof="0"/>
          </a:p>
        </p:txBody>
      </p:sp>
      <p:sp>
        <p:nvSpPr>
          <p:cNvPr id="31" name="Text Placeholder 8">
            <a:extLst>
              <a:ext uri="{FF2B5EF4-FFF2-40B4-BE49-F238E27FC236}">
                <a16:creationId xmlns:a16="http://schemas.microsoft.com/office/drawing/2014/main" id="{9E095B1F-8D49-4766-951D-A60C5BA5DB41}"/>
              </a:ext>
            </a:extLst>
          </p:cNvPr>
          <p:cNvSpPr>
            <a:spLocks noGrp="1"/>
          </p:cNvSpPr>
          <p:nvPr>
            <p:ph type="body" sz="quarter" idx="35" hasCustomPrompt="1"/>
          </p:nvPr>
        </p:nvSpPr>
        <p:spPr>
          <a:xfrm>
            <a:off x="9174480" y="5738113"/>
            <a:ext cx="2103120" cy="228600"/>
          </a:xfrm>
        </p:spPr>
        <p:txBody>
          <a:bodyPr rtlCol="0">
            <a:noAutofit/>
          </a:bodyPr>
          <a:lstStyle>
            <a:lvl1pPr marL="0" indent="0">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Name</a:t>
            </a:r>
          </a:p>
        </p:txBody>
      </p:sp>
      <p:sp>
        <p:nvSpPr>
          <p:cNvPr id="32" name="Text Placeholder 10">
            <a:extLst>
              <a:ext uri="{FF2B5EF4-FFF2-40B4-BE49-F238E27FC236}">
                <a16:creationId xmlns:a16="http://schemas.microsoft.com/office/drawing/2014/main" id="{A3C30BF1-DCAF-4FF7-AE62-42A77BBB551F}"/>
              </a:ext>
            </a:extLst>
          </p:cNvPr>
          <p:cNvSpPr>
            <a:spLocks noGrp="1"/>
          </p:cNvSpPr>
          <p:nvPr>
            <p:ph type="body" sz="quarter" idx="36" hasCustomPrompt="1"/>
          </p:nvPr>
        </p:nvSpPr>
        <p:spPr>
          <a:xfrm>
            <a:off x="9174480" y="6001343"/>
            <a:ext cx="2103120" cy="228600"/>
          </a:xfrm>
        </p:spPr>
        <p:txBody>
          <a:bodyPr rtlCol="0">
            <a:noAutofit/>
          </a:bodyPr>
          <a:lstStyle>
            <a:lvl1pPr marL="0" indent="0">
              <a:buNone/>
              <a:defRPr sz="1200">
                <a:solidFill>
                  <a:schemeClr val="tx1">
                    <a:lumMod val="50000"/>
                    <a:lumOff val="50000"/>
                  </a:schemeClr>
                </a:solidFill>
              </a:defRPr>
            </a:lvl1pPr>
            <a:lvl2pPr marL="457200" indent="0">
              <a:buNone/>
              <a:defRPr sz="1200">
                <a:solidFill>
                  <a:schemeClr val="tx1">
                    <a:lumMod val="50000"/>
                    <a:lumOff val="50000"/>
                  </a:schemeClr>
                </a:solidFill>
              </a:defRPr>
            </a:lvl2pPr>
            <a:lvl3pPr marL="914400" indent="0">
              <a:buNone/>
              <a:defRPr sz="1200">
                <a:solidFill>
                  <a:schemeClr val="tx1">
                    <a:lumMod val="50000"/>
                    <a:lumOff val="50000"/>
                  </a:schemeClr>
                </a:solidFill>
              </a:defRPr>
            </a:lvl3pPr>
            <a:lvl4pPr marL="1371600" indent="0">
              <a:buNone/>
              <a:defRPr sz="1200">
                <a:solidFill>
                  <a:schemeClr val="tx1">
                    <a:lumMod val="50000"/>
                    <a:lumOff val="50000"/>
                  </a:schemeClr>
                </a:solidFill>
              </a:defRPr>
            </a:lvl4pPr>
            <a:lvl5pPr marL="1828800" indent="0">
              <a:buNone/>
              <a:defRPr sz="1200">
                <a:solidFill>
                  <a:schemeClr val="tx1">
                    <a:lumMod val="50000"/>
                    <a:lumOff val="50000"/>
                  </a:schemeClr>
                </a:solidFill>
              </a:defRPr>
            </a:lvl5pPr>
          </a:lstStyle>
          <a:p>
            <a:pPr lvl="0" rtl="0"/>
            <a:r>
              <a:rPr lang="en-GB" noProof="0"/>
              <a:t>Title</a:t>
            </a:r>
          </a:p>
        </p:txBody>
      </p:sp>
      <p:sp>
        <p:nvSpPr>
          <p:cNvPr id="49" name="Rectangle 48">
            <a:extLst>
              <a:ext uri="{FF2B5EF4-FFF2-40B4-BE49-F238E27FC236}">
                <a16:creationId xmlns:a16="http://schemas.microsoft.com/office/drawing/2014/main" id="{554DA5CF-5D2A-43B4-85A8-340C8F7BBA9B}"/>
              </a:ext>
              <a:ext uri="{C183D7F6-B498-43B3-948B-1728B52AA6E4}">
                <adec:decorative xmlns:adec="http://schemas.microsoft.com/office/drawing/2017/decorative" val="1"/>
              </a:ext>
            </a:extLst>
          </p:cNvPr>
          <p:cNvSpPr/>
          <p:nvPr userDrawn="1"/>
        </p:nvSpPr>
        <p:spPr>
          <a:xfrm>
            <a:off x="914542" y="3312119"/>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0" name="Rectangle 49">
            <a:extLst>
              <a:ext uri="{FF2B5EF4-FFF2-40B4-BE49-F238E27FC236}">
                <a16:creationId xmlns:a16="http://schemas.microsoft.com/office/drawing/2014/main" id="{26B1FEE3-D401-47CB-80E6-52D6DF510D77}"/>
              </a:ext>
              <a:ext uri="{C183D7F6-B498-43B3-948B-1728B52AA6E4}">
                <adec:decorative xmlns:adec="http://schemas.microsoft.com/office/drawing/2017/decorative" val="1"/>
              </a:ext>
            </a:extLst>
          </p:cNvPr>
          <p:cNvSpPr/>
          <p:nvPr userDrawn="1"/>
        </p:nvSpPr>
        <p:spPr>
          <a:xfrm>
            <a:off x="3667323"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1" name="Rectangle 50">
            <a:extLst>
              <a:ext uri="{FF2B5EF4-FFF2-40B4-BE49-F238E27FC236}">
                <a16:creationId xmlns:a16="http://schemas.microsoft.com/office/drawing/2014/main" id="{98D86A78-C607-45C6-8641-1AF4A5F073EE}"/>
              </a:ext>
              <a:ext uri="{C183D7F6-B498-43B3-948B-1728B52AA6E4}">
                <adec:decorative xmlns:adec="http://schemas.microsoft.com/office/drawing/2017/decorative" val="1"/>
              </a:ext>
            </a:extLst>
          </p:cNvPr>
          <p:cNvSpPr/>
          <p:nvPr userDrawn="1"/>
        </p:nvSpPr>
        <p:spPr>
          <a:xfrm>
            <a:off x="641886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2" name="Rectangle 51">
            <a:extLst>
              <a:ext uri="{FF2B5EF4-FFF2-40B4-BE49-F238E27FC236}">
                <a16:creationId xmlns:a16="http://schemas.microsoft.com/office/drawing/2014/main" id="{B84BFDA8-0351-4C99-8911-2034DAE3D78E}"/>
              </a:ext>
              <a:ext uri="{C183D7F6-B498-43B3-948B-1728B52AA6E4}">
                <adec:decorative xmlns:adec="http://schemas.microsoft.com/office/drawing/2017/decorative" val="1"/>
              </a:ext>
            </a:extLst>
          </p:cNvPr>
          <p:cNvSpPr/>
          <p:nvPr userDrawn="1"/>
        </p:nvSpPr>
        <p:spPr>
          <a:xfrm>
            <a:off x="9173027" y="3314088"/>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3" name="Rectangle 52">
            <a:extLst>
              <a:ext uri="{FF2B5EF4-FFF2-40B4-BE49-F238E27FC236}">
                <a16:creationId xmlns:a16="http://schemas.microsoft.com/office/drawing/2014/main" id="{1896FDB4-943E-4915-BFB5-FBF28C1F0DB4}"/>
              </a:ext>
              <a:ext uri="{C183D7F6-B498-43B3-948B-1728B52AA6E4}">
                <adec:decorative xmlns:adec="http://schemas.microsoft.com/office/drawing/2017/decorative" val="1"/>
              </a:ext>
            </a:extLst>
          </p:cNvPr>
          <p:cNvSpPr/>
          <p:nvPr userDrawn="1"/>
        </p:nvSpPr>
        <p:spPr>
          <a:xfrm>
            <a:off x="918072" y="5537362"/>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4" name="Rectangle 53">
            <a:extLst>
              <a:ext uri="{FF2B5EF4-FFF2-40B4-BE49-F238E27FC236}">
                <a16:creationId xmlns:a16="http://schemas.microsoft.com/office/drawing/2014/main" id="{8DE6F848-8616-4A39-B962-93F75C4718F8}"/>
              </a:ext>
              <a:ext uri="{C183D7F6-B498-43B3-948B-1728B52AA6E4}">
                <adec:decorative xmlns:adec="http://schemas.microsoft.com/office/drawing/2017/decorative" val="1"/>
              </a:ext>
            </a:extLst>
          </p:cNvPr>
          <p:cNvSpPr/>
          <p:nvPr userDrawn="1"/>
        </p:nvSpPr>
        <p:spPr>
          <a:xfrm>
            <a:off x="3670416"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5" name="Rectangle 54">
            <a:extLst>
              <a:ext uri="{FF2B5EF4-FFF2-40B4-BE49-F238E27FC236}">
                <a16:creationId xmlns:a16="http://schemas.microsoft.com/office/drawing/2014/main" id="{506A04BD-9213-47EF-B5B0-2684E430D182}"/>
              </a:ext>
              <a:ext uri="{C183D7F6-B498-43B3-948B-1728B52AA6E4}">
                <adec:decorative xmlns:adec="http://schemas.microsoft.com/office/drawing/2017/decorative" val="1"/>
              </a:ext>
            </a:extLst>
          </p:cNvPr>
          <p:cNvSpPr/>
          <p:nvPr userDrawn="1"/>
        </p:nvSpPr>
        <p:spPr>
          <a:xfrm>
            <a:off x="6419065"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56" name="Rectangle 55">
            <a:extLst>
              <a:ext uri="{FF2B5EF4-FFF2-40B4-BE49-F238E27FC236}">
                <a16:creationId xmlns:a16="http://schemas.microsoft.com/office/drawing/2014/main" id="{7869DE2A-F897-46B0-B840-A2597892490B}"/>
              </a:ext>
              <a:ext uri="{C183D7F6-B498-43B3-948B-1728B52AA6E4}">
                <adec:decorative xmlns:adec="http://schemas.microsoft.com/office/drawing/2017/decorative" val="1"/>
              </a:ext>
            </a:extLst>
          </p:cNvPr>
          <p:cNvSpPr/>
          <p:nvPr userDrawn="1"/>
        </p:nvSpPr>
        <p:spPr>
          <a:xfrm>
            <a:off x="9171432" y="5539331"/>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Tree>
    <p:extLst>
      <p:ext uri="{BB962C8B-B14F-4D97-AF65-F5344CB8AC3E}">
        <p14:creationId xmlns:p14="http://schemas.microsoft.com/office/powerpoint/2010/main" val="333662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E8381B4-17E1-0FA3-5F6B-930D382D0288}"/>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text 2">
            <a:extLst>
              <a:ext uri="{FF2B5EF4-FFF2-40B4-BE49-F238E27FC236}">
                <a16:creationId xmlns:a16="http://schemas.microsoft.com/office/drawing/2014/main" id="{00248D4D-126D-2188-A6CF-1D54E8F963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BC3888F2-7D57-575B-AD7C-961A693F82FB}"/>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E213FDF2-0D16-D554-5D45-D94BDF94B91E}"/>
              </a:ext>
            </a:extLst>
          </p:cNvPr>
          <p:cNvSpPr>
            <a:spLocks noGrp="1"/>
          </p:cNvSpPr>
          <p:nvPr>
            <p:ph type="ftr" sz="quarter" idx="11"/>
          </p:nvPr>
        </p:nvSpPr>
        <p:spPr/>
        <p:txBody>
          <a:bodyPr/>
          <a:lstStyle/>
          <a:p>
            <a:endParaRPr lang="en-GB"/>
          </a:p>
        </p:txBody>
      </p:sp>
      <p:sp>
        <p:nvSpPr>
          <p:cNvPr id="6" name="Zástupný symbol pro číslo snímku 5">
            <a:extLst>
              <a:ext uri="{FF2B5EF4-FFF2-40B4-BE49-F238E27FC236}">
                <a16:creationId xmlns:a16="http://schemas.microsoft.com/office/drawing/2014/main" id="{072E18AA-41EA-1691-245B-8A60A36C3591}"/>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3430348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7" y="365760"/>
            <a:ext cx="10515600" cy="1325563"/>
          </a:xfrm>
        </p:spPr>
        <p:txBody>
          <a:bodyPr rtlCol="0"/>
          <a:lstStyle>
            <a:lvl1pPr>
              <a:defRPr>
                <a:solidFill>
                  <a:schemeClr val="tx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tx1">
                    <a:lumMod val="65000"/>
                    <a:lumOff val="35000"/>
                  </a:schemeClr>
                </a:solidFill>
              </a:defRPr>
            </a:lvl1pPr>
          </a:lstStyle>
          <a:p>
            <a:pPr rtl="0"/>
            <a:fld id="{B5CEABB6-07DC-46E8-9B57-56EC44A396E5}" type="slidenum">
              <a:rPr lang="en-GB" noProof="0" smtClean="0"/>
              <a:pPr/>
              <a:t>‹#›</a:t>
            </a:fld>
            <a:endParaRPr lang="en-GB" noProof="0"/>
          </a:p>
        </p:txBody>
      </p:sp>
      <p:sp>
        <p:nvSpPr>
          <p:cNvPr id="11" name="Text Placeholder 10">
            <a:extLst>
              <a:ext uri="{FF2B5EF4-FFF2-40B4-BE49-F238E27FC236}">
                <a16:creationId xmlns:a16="http://schemas.microsoft.com/office/drawing/2014/main" id="{9DD0C4E2-C56D-415A-A93E-7E5A3DD9BBEA}"/>
              </a:ext>
            </a:extLst>
          </p:cNvPr>
          <p:cNvSpPr>
            <a:spLocks noGrp="1"/>
          </p:cNvSpPr>
          <p:nvPr>
            <p:ph type="body" sz="quarter" idx="14" hasCustomPrompt="1"/>
          </p:nvPr>
        </p:nvSpPr>
        <p:spPr>
          <a:xfrm>
            <a:off x="914400" y="4333934"/>
            <a:ext cx="2286000" cy="548640"/>
          </a:xfrm>
        </p:spPr>
        <p:txBody>
          <a:bodyPr rtlCol="0">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13" name="Text Placeholder 12">
            <a:extLst>
              <a:ext uri="{FF2B5EF4-FFF2-40B4-BE49-F238E27FC236}">
                <a16:creationId xmlns:a16="http://schemas.microsoft.com/office/drawing/2014/main" id="{63466F58-8094-496E-8FA6-A2A07D706ECA}"/>
              </a:ext>
            </a:extLst>
          </p:cNvPr>
          <p:cNvSpPr>
            <a:spLocks noGrp="1"/>
          </p:cNvSpPr>
          <p:nvPr>
            <p:ph type="body" sz="quarter" idx="15" hasCustomPrompt="1"/>
          </p:nvPr>
        </p:nvSpPr>
        <p:spPr>
          <a:xfrm>
            <a:off x="914400" y="5235467"/>
            <a:ext cx="2286000" cy="731520"/>
          </a:xfrm>
        </p:spPr>
        <p:txBody>
          <a:bodyPr rtlCol="0">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7" name="Content Placeholder 6">
            <a:extLst>
              <a:ext uri="{FF2B5EF4-FFF2-40B4-BE49-F238E27FC236}">
                <a16:creationId xmlns:a16="http://schemas.microsoft.com/office/drawing/2014/main" id="{27ECF580-8E4E-43A8-957B-F86F1C61ADA4}"/>
              </a:ext>
            </a:extLst>
          </p:cNvPr>
          <p:cNvSpPr>
            <a:spLocks noGrp="1"/>
          </p:cNvSpPr>
          <p:nvPr>
            <p:ph sz="quarter" idx="22" hasCustomPrompt="1"/>
          </p:nvPr>
        </p:nvSpPr>
        <p:spPr>
          <a:xfrm>
            <a:off x="914400" y="2004810"/>
            <a:ext cx="2286000" cy="2171700"/>
          </a:xfrm>
        </p:spPr>
        <p:txBody>
          <a:bodyPr rtlCol="0">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0" name="Text Placeholder 10">
            <a:extLst>
              <a:ext uri="{FF2B5EF4-FFF2-40B4-BE49-F238E27FC236}">
                <a16:creationId xmlns:a16="http://schemas.microsoft.com/office/drawing/2014/main" id="{58B05749-818D-4447-958A-FEF293220AE8}"/>
              </a:ext>
            </a:extLst>
          </p:cNvPr>
          <p:cNvSpPr>
            <a:spLocks noGrp="1"/>
          </p:cNvSpPr>
          <p:nvPr>
            <p:ph type="body" sz="quarter" idx="23" hasCustomPrompt="1"/>
          </p:nvPr>
        </p:nvSpPr>
        <p:spPr>
          <a:xfrm>
            <a:off x="3602736" y="4333934"/>
            <a:ext cx="2286000" cy="548640"/>
          </a:xfrm>
        </p:spPr>
        <p:txBody>
          <a:bodyPr rtlCol="0">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21" name="Text Placeholder 12">
            <a:extLst>
              <a:ext uri="{FF2B5EF4-FFF2-40B4-BE49-F238E27FC236}">
                <a16:creationId xmlns:a16="http://schemas.microsoft.com/office/drawing/2014/main" id="{7F20B9D5-25D9-47F8-A972-A75CCB164FD5}"/>
              </a:ext>
            </a:extLst>
          </p:cNvPr>
          <p:cNvSpPr>
            <a:spLocks noGrp="1"/>
          </p:cNvSpPr>
          <p:nvPr>
            <p:ph type="body" sz="quarter" idx="24" hasCustomPrompt="1"/>
          </p:nvPr>
        </p:nvSpPr>
        <p:spPr>
          <a:xfrm>
            <a:off x="3602736" y="5235467"/>
            <a:ext cx="2286000" cy="731520"/>
          </a:xfrm>
        </p:spPr>
        <p:txBody>
          <a:bodyPr rtlCol="0">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2" name="Content Placeholder 6">
            <a:extLst>
              <a:ext uri="{FF2B5EF4-FFF2-40B4-BE49-F238E27FC236}">
                <a16:creationId xmlns:a16="http://schemas.microsoft.com/office/drawing/2014/main" id="{41B075AD-BF48-4749-9202-8150B2107377}"/>
              </a:ext>
            </a:extLst>
          </p:cNvPr>
          <p:cNvSpPr>
            <a:spLocks noGrp="1"/>
          </p:cNvSpPr>
          <p:nvPr>
            <p:ph sz="quarter" idx="25" hasCustomPrompt="1"/>
          </p:nvPr>
        </p:nvSpPr>
        <p:spPr>
          <a:xfrm>
            <a:off x="3603626" y="2004810"/>
            <a:ext cx="2286000" cy="2171700"/>
          </a:xfrm>
        </p:spPr>
        <p:txBody>
          <a:bodyPr rtlCol="0">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3" name="Text Placeholder 10">
            <a:extLst>
              <a:ext uri="{FF2B5EF4-FFF2-40B4-BE49-F238E27FC236}">
                <a16:creationId xmlns:a16="http://schemas.microsoft.com/office/drawing/2014/main" id="{95B953E6-3C98-4798-A4E9-1B1440A15A51}"/>
              </a:ext>
            </a:extLst>
          </p:cNvPr>
          <p:cNvSpPr>
            <a:spLocks noGrp="1"/>
          </p:cNvSpPr>
          <p:nvPr>
            <p:ph type="body" sz="quarter" idx="26" hasCustomPrompt="1"/>
          </p:nvPr>
        </p:nvSpPr>
        <p:spPr>
          <a:xfrm>
            <a:off x="8982077" y="4333934"/>
            <a:ext cx="2286000" cy="548640"/>
          </a:xfrm>
        </p:spPr>
        <p:txBody>
          <a:bodyPr rtlCol="0">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24" name="Text Placeholder 12">
            <a:extLst>
              <a:ext uri="{FF2B5EF4-FFF2-40B4-BE49-F238E27FC236}">
                <a16:creationId xmlns:a16="http://schemas.microsoft.com/office/drawing/2014/main" id="{65B3E813-F032-4E15-B3D8-B0B967E18400}"/>
              </a:ext>
            </a:extLst>
          </p:cNvPr>
          <p:cNvSpPr>
            <a:spLocks noGrp="1"/>
          </p:cNvSpPr>
          <p:nvPr>
            <p:ph type="body" sz="quarter" idx="27" hasCustomPrompt="1"/>
          </p:nvPr>
        </p:nvSpPr>
        <p:spPr>
          <a:xfrm>
            <a:off x="8982077" y="5235467"/>
            <a:ext cx="2286000" cy="731520"/>
          </a:xfrm>
        </p:spPr>
        <p:txBody>
          <a:bodyPr rtlCol="0">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5" name="Content Placeholder 6">
            <a:extLst>
              <a:ext uri="{FF2B5EF4-FFF2-40B4-BE49-F238E27FC236}">
                <a16:creationId xmlns:a16="http://schemas.microsoft.com/office/drawing/2014/main" id="{3A1AE7A9-C278-4553-BA87-9A37448FE965}"/>
              </a:ext>
            </a:extLst>
          </p:cNvPr>
          <p:cNvSpPr>
            <a:spLocks noGrp="1"/>
          </p:cNvSpPr>
          <p:nvPr>
            <p:ph sz="quarter" idx="28" hasCustomPrompt="1"/>
          </p:nvPr>
        </p:nvSpPr>
        <p:spPr>
          <a:xfrm>
            <a:off x="8982077" y="2004810"/>
            <a:ext cx="2286000" cy="2171700"/>
          </a:xfrm>
        </p:spPr>
        <p:txBody>
          <a:bodyPr rtlCol="0">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6" name="Text Placeholder 10">
            <a:extLst>
              <a:ext uri="{FF2B5EF4-FFF2-40B4-BE49-F238E27FC236}">
                <a16:creationId xmlns:a16="http://schemas.microsoft.com/office/drawing/2014/main" id="{1408D2FA-A2B1-4447-8C50-0F16D70CE9D2}"/>
              </a:ext>
            </a:extLst>
          </p:cNvPr>
          <p:cNvSpPr>
            <a:spLocks noGrp="1"/>
          </p:cNvSpPr>
          <p:nvPr>
            <p:ph type="body" sz="quarter" idx="29" hasCustomPrompt="1"/>
          </p:nvPr>
        </p:nvSpPr>
        <p:spPr>
          <a:xfrm>
            <a:off x="6291072" y="4333934"/>
            <a:ext cx="2286000" cy="548640"/>
          </a:xfrm>
        </p:spPr>
        <p:txBody>
          <a:bodyPr rtlCol="0">
            <a:noAutofit/>
          </a:bodyPr>
          <a:lstStyle>
            <a:lvl1pPr marL="0" indent="0" algn="ctr">
              <a:buNone/>
              <a:defRPr sz="1800">
                <a:solidFill>
                  <a:schemeClr val="accent1"/>
                </a:solidFill>
                <a:latin typeface="+mj-lt"/>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rtl="0"/>
            <a:r>
              <a:rPr lang="en-GB" noProof="0"/>
              <a:t>CLICK TO EDIT SUBTITLE</a:t>
            </a:r>
          </a:p>
        </p:txBody>
      </p:sp>
      <p:sp>
        <p:nvSpPr>
          <p:cNvPr id="27" name="Text Placeholder 12">
            <a:extLst>
              <a:ext uri="{FF2B5EF4-FFF2-40B4-BE49-F238E27FC236}">
                <a16:creationId xmlns:a16="http://schemas.microsoft.com/office/drawing/2014/main" id="{68834F1C-0151-4D96-9804-08CAEEDB3495}"/>
              </a:ext>
            </a:extLst>
          </p:cNvPr>
          <p:cNvSpPr>
            <a:spLocks noGrp="1"/>
          </p:cNvSpPr>
          <p:nvPr>
            <p:ph type="body" sz="quarter" idx="30" hasCustomPrompt="1"/>
          </p:nvPr>
        </p:nvSpPr>
        <p:spPr>
          <a:xfrm>
            <a:off x="6291072" y="5235467"/>
            <a:ext cx="2286000" cy="731520"/>
          </a:xfrm>
        </p:spPr>
        <p:txBody>
          <a:bodyPr rtlCol="0">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8" name="Content Placeholder 6">
            <a:extLst>
              <a:ext uri="{FF2B5EF4-FFF2-40B4-BE49-F238E27FC236}">
                <a16:creationId xmlns:a16="http://schemas.microsoft.com/office/drawing/2014/main" id="{DB26BE5E-69FC-43BF-BD74-25B62546B252}"/>
              </a:ext>
            </a:extLst>
          </p:cNvPr>
          <p:cNvSpPr>
            <a:spLocks noGrp="1"/>
          </p:cNvSpPr>
          <p:nvPr>
            <p:ph sz="quarter" idx="31" hasCustomPrompt="1"/>
          </p:nvPr>
        </p:nvSpPr>
        <p:spPr>
          <a:xfrm>
            <a:off x="6292852" y="2004810"/>
            <a:ext cx="2286000" cy="2171700"/>
          </a:xfrm>
        </p:spPr>
        <p:txBody>
          <a:bodyPr rtlCol="0">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29" name="Text Placeholder 12">
            <a:extLst>
              <a:ext uri="{FF2B5EF4-FFF2-40B4-BE49-F238E27FC236}">
                <a16:creationId xmlns:a16="http://schemas.microsoft.com/office/drawing/2014/main" id="{E9D71C6C-8090-42D9-AA7D-9D858A089829}"/>
              </a:ext>
            </a:extLst>
          </p:cNvPr>
          <p:cNvSpPr>
            <a:spLocks noGrp="1"/>
          </p:cNvSpPr>
          <p:nvPr>
            <p:ph type="body" sz="quarter" idx="32" hasCustomPrompt="1"/>
          </p:nvPr>
        </p:nvSpPr>
        <p:spPr>
          <a:xfrm>
            <a:off x="914400" y="4912335"/>
            <a:ext cx="2286000" cy="274320"/>
          </a:xfrm>
        </p:spPr>
        <p:txBody>
          <a:bodyPr rtlCol="0">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30" name="Text Placeholder 12">
            <a:extLst>
              <a:ext uri="{FF2B5EF4-FFF2-40B4-BE49-F238E27FC236}">
                <a16:creationId xmlns:a16="http://schemas.microsoft.com/office/drawing/2014/main" id="{ADBCB0A2-01FA-4A56-9187-2141478D277E}"/>
              </a:ext>
            </a:extLst>
          </p:cNvPr>
          <p:cNvSpPr>
            <a:spLocks noGrp="1"/>
          </p:cNvSpPr>
          <p:nvPr>
            <p:ph type="body" sz="quarter" idx="33" hasCustomPrompt="1"/>
          </p:nvPr>
        </p:nvSpPr>
        <p:spPr>
          <a:xfrm>
            <a:off x="3602736" y="4912335"/>
            <a:ext cx="2286000" cy="274320"/>
          </a:xfrm>
        </p:spPr>
        <p:txBody>
          <a:bodyPr rtlCol="0">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31" name="Text Placeholder 12">
            <a:extLst>
              <a:ext uri="{FF2B5EF4-FFF2-40B4-BE49-F238E27FC236}">
                <a16:creationId xmlns:a16="http://schemas.microsoft.com/office/drawing/2014/main" id="{A8DA037D-3115-4D06-B62B-8B2361C1B73D}"/>
              </a:ext>
            </a:extLst>
          </p:cNvPr>
          <p:cNvSpPr>
            <a:spLocks noGrp="1"/>
          </p:cNvSpPr>
          <p:nvPr>
            <p:ph type="body" sz="quarter" idx="34" hasCustomPrompt="1"/>
          </p:nvPr>
        </p:nvSpPr>
        <p:spPr>
          <a:xfrm>
            <a:off x="8982077" y="4912335"/>
            <a:ext cx="2286000" cy="274320"/>
          </a:xfrm>
        </p:spPr>
        <p:txBody>
          <a:bodyPr rtlCol="0">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32" name="Text Placeholder 12">
            <a:extLst>
              <a:ext uri="{FF2B5EF4-FFF2-40B4-BE49-F238E27FC236}">
                <a16:creationId xmlns:a16="http://schemas.microsoft.com/office/drawing/2014/main" id="{2CE21E27-DF2A-4809-8004-DBD3CB8C9D75}"/>
              </a:ext>
            </a:extLst>
          </p:cNvPr>
          <p:cNvSpPr>
            <a:spLocks noGrp="1"/>
          </p:cNvSpPr>
          <p:nvPr>
            <p:ph type="body" sz="quarter" idx="35" hasCustomPrompt="1"/>
          </p:nvPr>
        </p:nvSpPr>
        <p:spPr>
          <a:xfrm>
            <a:off x="6291072" y="4912335"/>
            <a:ext cx="2286000" cy="274320"/>
          </a:xfrm>
        </p:spPr>
        <p:txBody>
          <a:bodyPr rtlCol="0">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Tree>
    <p:extLst>
      <p:ext uri="{BB962C8B-B14F-4D97-AF65-F5344CB8AC3E}">
        <p14:creationId xmlns:p14="http://schemas.microsoft.com/office/powerpoint/2010/main" val="767626892"/>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F1B0119-8B53-4329-89FD-7688250A12F9}"/>
              </a:ext>
            </a:extLst>
          </p:cNvPr>
          <p:cNvSpPr>
            <a:spLocks noGrp="1"/>
          </p:cNvSpPr>
          <p:nvPr>
            <p:ph type="pic" sz="quarter" idx="13"/>
          </p:nvPr>
        </p:nvSpPr>
        <p:spPr>
          <a:xfrm>
            <a:off x="458724" y="481369"/>
            <a:ext cx="11274552" cy="2743200"/>
          </a:xfrm>
          <a:custGeom>
            <a:avLst/>
            <a:gdLst>
              <a:gd name="connsiteX0" fmla="*/ 0 w 11274552"/>
              <a:gd name="connsiteY0" fmla="*/ 0 h 2743200"/>
              <a:gd name="connsiteX1" fmla="*/ 11274552 w 11274552"/>
              <a:gd name="connsiteY1" fmla="*/ 0 h 2743200"/>
              <a:gd name="connsiteX2" fmla="*/ 11274552 w 11274552"/>
              <a:gd name="connsiteY2" fmla="*/ 2743200 h 2743200"/>
              <a:gd name="connsiteX3" fmla="*/ 5730217 w 11274552"/>
              <a:gd name="connsiteY3" fmla="*/ 2743200 h 2743200"/>
              <a:gd name="connsiteX4" fmla="*/ 5730217 w 11274552"/>
              <a:gd name="connsiteY4" fmla="*/ 1118831 h 2743200"/>
              <a:gd name="connsiteX5" fmla="*/ 5522399 w 11274552"/>
              <a:gd name="connsiteY5" fmla="*/ 1118831 h 2743200"/>
              <a:gd name="connsiteX6" fmla="*/ 5522399 w 11274552"/>
              <a:gd name="connsiteY6" fmla="*/ 2743200 h 2743200"/>
              <a:gd name="connsiteX7" fmla="*/ 0 w 11274552"/>
              <a:gd name="connsiteY7" fmla="*/ 27432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74552" h="2743200">
                <a:moveTo>
                  <a:pt x="0" y="0"/>
                </a:moveTo>
                <a:lnTo>
                  <a:pt x="11274552" y="0"/>
                </a:lnTo>
                <a:lnTo>
                  <a:pt x="11274552" y="2743200"/>
                </a:lnTo>
                <a:lnTo>
                  <a:pt x="5730217" y="2743200"/>
                </a:lnTo>
                <a:lnTo>
                  <a:pt x="5730217" y="1118831"/>
                </a:lnTo>
                <a:lnTo>
                  <a:pt x="5522399" y="1118831"/>
                </a:lnTo>
                <a:lnTo>
                  <a:pt x="5522399" y="2743200"/>
                </a:lnTo>
                <a:lnTo>
                  <a:pt x="0" y="27432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41248" y="3592386"/>
            <a:ext cx="4572000" cy="1325563"/>
          </a:xfrm>
        </p:spPr>
        <p:txBody>
          <a:bodyPr rtlCol="0" anchor="t" anchorCtr="0"/>
          <a:lstStyle>
            <a:lvl1pPr>
              <a:defRPr>
                <a:solidFill>
                  <a:schemeClr val="tx1"/>
                </a:solidFill>
              </a:defRPr>
            </a:lvl1pPr>
          </a:lstStyle>
          <a:p>
            <a:pPr rtl="0"/>
            <a:r>
              <a:rPr lang="en-GB" noProof="0"/>
              <a:t>CLICK TO EDIT TITLE</a:t>
            </a:r>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tx1">
                    <a:lumMod val="65000"/>
                    <a:lumOff val="35000"/>
                  </a:schemeClr>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65000"/>
                    <a:lumOff val="35000"/>
                  </a:schemeClr>
                </a:solidFill>
              </a:defRPr>
            </a:lvl1pPr>
          </a:lstStyle>
          <a:p>
            <a:pPr rtl="0"/>
            <a:r>
              <a:rPr lang="en-GB" noProof="0"/>
              <a:t>Pitch deck title</a:t>
            </a:r>
          </a:p>
        </p:txBody>
      </p:sp>
      <p:sp>
        <p:nvSpPr>
          <p:cNvPr id="15" name="Text Placeholder 12">
            <a:extLst>
              <a:ext uri="{FF2B5EF4-FFF2-40B4-BE49-F238E27FC236}">
                <a16:creationId xmlns:a16="http://schemas.microsoft.com/office/drawing/2014/main" id="{FEDD6309-46B2-4D7D-A1E2-8F04609BF7B3}"/>
              </a:ext>
            </a:extLst>
          </p:cNvPr>
          <p:cNvSpPr>
            <a:spLocks noGrp="1"/>
          </p:cNvSpPr>
          <p:nvPr>
            <p:ph type="body" sz="quarter" idx="17" hasCustomPrompt="1"/>
          </p:nvPr>
        </p:nvSpPr>
        <p:spPr>
          <a:xfrm>
            <a:off x="6489391" y="3546349"/>
            <a:ext cx="5248656" cy="1920240"/>
          </a:xfrm>
        </p:spPr>
        <p:txBody>
          <a:bodyPr rtlCol="0">
            <a:noAutofit/>
          </a:bodyPr>
          <a:lstStyle>
            <a:lvl1pPr marL="0" indent="0">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en-GB" noProof="0"/>
              <a:t>Click to edit text</a:t>
            </a:r>
          </a:p>
        </p:txBody>
      </p:sp>
      <p:sp>
        <p:nvSpPr>
          <p:cNvPr id="11" name="Rectangle 10">
            <a:extLst>
              <a:ext uri="{FF2B5EF4-FFF2-40B4-BE49-F238E27FC236}">
                <a16:creationId xmlns:a16="http://schemas.microsoft.com/office/drawing/2014/main" id="{95C8E637-78B0-4855-A6B1-C2DE56F3644F}"/>
              </a:ext>
              <a:ext uri="{C183D7F6-B498-43B3-948B-1728B52AA6E4}">
                <adec:decorative xmlns:adec="http://schemas.microsoft.com/office/drawing/2017/decorative" val="1"/>
              </a:ext>
            </a:extLst>
          </p:cNvPr>
          <p:cNvSpPr/>
          <p:nvPr userDrawn="1"/>
        </p:nvSpPr>
        <p:spPr>
          <a:xfrm>
            <a:off x="5981123" y="1600200"/>
            <a:ext cx="207818"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2" name="Text Placeholder 12">
            <a:extLst>
              <a:ext uri="{FF2B5EF4-FFF2-40B4-BE49-F238E27FC236}">
                <a16:creationId xmlns:a16="http://schemas.microsoft.com/office/drawing/2014/main" id="{89A89CDF-EE53-4D5A-BA2F-B21F454E10AE}"/>
              </a:ext>
            </a:extLst>
          </p:cNvPr>
          <p:cNvSpPr>
            <a:spLocks noGrp="1"/>
          </p:cNvSpPr>
          <p:nvPr>
            <p:ph type="body" sz="quarter" idx="14" hasCustomPrompt="1"/>
          </p:nvPr>
        </p:nvSpPr>
        <p:spPr>
          <a:xfrm>
            <a:off x="5239512" y="5503164"/>
            <a:ext cx="6958584" cy="1371600"/>
          </a:xfrm>
        </p:spPr>
        <p:txBody>
          <a:bodyPr vert="horz" bIns="0" rtlCol="0" anchor="t">
            <a:noAutofit/>
          </a:bodyPr>
          <a:lstStyle>
            <a:lvl1pPr marL="0" indent="0" algn="r">
              <a:lnSpc>
                <a:spcPct val="100000"/>
              </a:lnSpc>
              <a:spcBef>
                <a:spcPts val="0"/>
              </a:spcBef>
              <a:buNone/>
              <a:defRPr sz="11000" cap="all" baseline="0">
                <a:solidFill>
                  <a:schemeClr val="bg1">
                    <a:lumMod val="95000"/>
                  </a:schemeClr>
                </a:solidFill>
                <a:latin typeface="Source Sans Pro ExtraLight" panose="020B0303030403020204" pitchFamily="34" charset="0"/>
                <a:ea typeface="Source Sans Pro ExtraLight" panose="020B0303030403020204" pitchFamily="34" charset="0"/>
              </a:defRPr>
            </a:lvl1pPr>
          </a:lstStyle>
          <a:p>
            <a:pPr lvl="0" rtl="0"/>
            <a:r>
              <a:rPr lang="en-GB" noProof="0"/>
              <a:t>Summary</a:t>
            </a:r>
          </a:p>
        </p:txBody>
      </p:sp>
    </p:spTree>
    <p:extLst>
      <p:ext uri="{BB962C8B-B14F-4D97-AF65-F5344CB8AC3E}">
        <p14:creationId xmlns:p14="http://schemas.microsoft.com/office/powerpoint/2010/main" val="1821191933"/>
      </p:ext>
    </p:extLst>
  </p:cSld>
  <p:clrMapOvr>
    <a:masterClrMapping/>
  </p:clrMapOvr>
  <p:extLst>
    <p:ext uri="{DCECCB84-F9BA-43D5-87BE-67443E8EF086}">
      <p15:sldGuideLst xmlns:p15="http://schemas.microsoft.com/office/powerpoint/2012/main">
        <p15:guide id="1" orient="horz" pos="9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84ED48F4-DBCF-44E9-BDD6-E6E63CAB7350}"/>
              </a:ext>
            </a:extLst>
          </p:cNvPr>
          <p:cNvSpPr>
            <a:spLocks noGrp="1"/>
          </p:cNvSpPr>
          <p:nvPr>
            <p:ph type="pic" sz="quarter" idx="13"/>
          </p:nvPr>
        </p:nvSpPr>
        <p:spPr>
          <a:xfrm>
            <a:off x="1524"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3423562 h 6858000"/>
              <a:gd name="connsiteX3" fmla="*/ 7502172 w 12188952"/>
              <a:gd name="connsiteY3" fmla="*/ 3423562 h 6858000"/>
              <a:gd name="connsiteX4" fmla="*/ 7502172 w 12188952"/>
              <a:gd name="connsiteY4" fmla="*/ 3652162 h 6858000"/>
              <a:gd name="connsiteX5" fmla="*/ 12188952 w 12188952"/>
              <a:gd name="connsiteY5" fmla="*/ 3652162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12188952" y="0"/>
                </a:lnTo>
                <a:lnTo>
                  <a:pt x="12188952" y="3423562"/>
                </a:lnTo>
                <a:lnTo>
                  <a:pt x="7502172" y="3423562"/>
                </a:lnTo>
                <a:lnTo>
                  <a:pt x="7502172" y="3652162"/>
                </a:lnTo>
                <a:lnTo>
                  <a:pt x="12188952" y="3652162"/>
                </a:lnTo>
                <a:lnTo>
                  <a:pt x="12188952" y="6858000"/>
                </a:lnTo>
                <a:lnTo>
                  <a:pt x="0" y="6858000"/>
                </a:lnTo>
                <a:close/>
              </a:path>
            </a:pathLst>
          </a:custGeom>
          <a:solidFill>
            <a:schemeClr val="accent6">
              <a:lumMod val="20000"/>
              <a:lumOff val="80000"/>
            </a:schemeClr>
          </a:solidFill>
        </p:spPr>
        <p:txBody>
          <a:bodyPr wrap="square" rtlCol="0">
            <a:noAutofit/>
          </a:bodyPr>
          <a:lstStyle/>
          <a:p>
            <a:pPr rtl="0"/>
            <a:r>
              <a:rPr lang="cs-CZ" noProof="0"/>
              <a:t>Kliknutím na ikonu přidáte obrázek.</a:t>
            </a:r>
            <a:endParaRPr lang="en-GB" noProof="0"/>
          </a:p>
        </p:txBody>
      </p:sp>
      <p:sp>
        <p:nvSpPr>
          <p:cNvPr id="4" name="Date Placeholder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en-GB" noProof="0"/>
              <a:t>7/14/20XX</a:t>
            </a:r>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en-GB" noProof="0" smtClean="0"/>
              <a:pPr/>
              <a:t>‹#›</a:t>
            </a:fld>
            <a:endParaRPr lang="en-GB" noProof="0"/>
          </a:p>
        </p:txBody>
      </p:sp>
      <p:sp>
        <p:nvSpPr>
          <p:cNvPr id="9" name="Content Placeholder 2">
            <a:extLst>
              <a:ext uri="{FF2B5EF4-FFF2-40B4-BE49-F238E27FC236}">
                <a16:creationId xmlns:a16="http://schemas.microsoft.com/office/drawing/2014/main" id="{77D5655F-601C-49CF-925B-4467144804D6}"/>
              </a:ext>
            </a:extLst>
          </p:cNvPr>
          <p:cNvSpPr>
            <a:spLocks noGrp="1"/>
          </p:cNvSpPr>
          <p:nvPr>
            <p:ph idx="14" hasCustomPrompt="1"/>
          </p:nvPr>
        </p:nvSpPr>
        <p:spPr>
          <a:xfrm>
            <a:off x="7467603" y="4681728"/>
            <a:ext cx="3838731" cy="1645920"/>
          </a:xfrm>
        </p:spPr>
        <p:txBody>
          <a:bodyPr rtlCol="0">
            <a:normAutofit/>
          </a:bodyPr>
          <a:lstStyle>
            <a:lvl1pPr marL="0" indent="0">
              <a:lnSpc>
                <a:spcPct val="100000"/>
              </a:lnSpc>
              <a:buNone/>
              <a:defRPr sz="1400">
                <a:solidFill>
                  <a:schemeClr val="bg1"/>
                </a:solidFill>
              </a:defRPr>
            </a:lvl1pPr>
            <a:lvl2pPr marL="457200" indent="0">
              <a:lnSpc>
                <a:spcPct val="100000"/>
              </a:lnSpc>
              <a:buNone/>
              <a:defRPr sz="1600"/>
            </a:lvl2pPr>
            <a:lvl3pPr marL="914400" indent="0">
              <a:lnSpc>
                <a:spcPct val="100000"/>
              </a:lnSpc>
              <a:buNone/>
              <a:defRPr sz="1600"/>
            </a:lvl3pPr>
            <a:lvl4pPr marL="1371600" indent="0">
              <a:lnSpc>
                <a:spcPct val="100000"/>
              </a:lnSpc>
              <a:buNone/>
              <a:defRPr sz="1600"/>
            </a:lvl4pPr>
            <a:lvl5pPr marL="1828800" indent="0">
              <a:lnSpc>
                <a:spcPct val="100000"/>
              </a:lnSpc>
              <a:buNone/>
              <a:defRPr sz="1600"/>
            </a:lvl5pPr>
          </a:lstStyle>
          <a:p>
            <a:pPr lvl="0" rtl="0"/>
            <a:r>
              <a:rPr lang="en-GB" noProof="0"/>
              <a:t>Click to edit text</a:t>
            </a:r>
          </a:p>
        </p:txBody>
      </p:sp>
      <p:sp>
        <p:nvSpPr>
          <p:cNvPr id="12" name="Rectangle 11">
            <a:extLst>
              <a:ext uri="{FF2B5EF4-FFF2-40B4-BE49-F238E27FC236}">
                <a16:creationId xmlns:a16="http://schemas.microsoft.com/office/drawing/2014/main" id="{53A4EE02-E082-4906-9F26-21DA131BE270}"/>
              </a:ext>
              <a:ext uri="{C183D7F6-B498-43B3-948B-1728B52AA6E4}">
                <adec:decorative xmlns:adec="http://schemas.microsoft.com/office/drawing/2017/decorative" val="1"/>
              </a:ext>
            </a:extLst>
          </p:cNvPr>
          <p:cNvSpPr/>
          <p:nvPr userDrawn="1"/>
        </p:nvSpPr>
        <p:spPr>
          <a:xfrm>
            <a:off x="7503696" y="3423562"/>
            <a:ext cx="4686780" cy="228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CD49F40A-2F72-4059-80C0-FD3038B0C3D5}"/>
              </a:ext>
            </a:extLst>
          </p:cNvPr>
          <p:cNvSpPr>
            <a:spLocks noGrp="1"/>
          </p:cNvSpPr>
          <p:nvPr>
            <p:ph type="title"/>
          </p:nvPr>
        </p:nvSpPr>
        <p:spPr>
          <a:xfrm>
            <a:off x="7465854" y="3941064"/>
            <a:ext cx="3840480" cy="640080"/>
          </a:xfrm>
        </p:spPr>
        <p:txBody>
          <a:bodyPr rtlCol="0" anchor="t"/>
          <a:lstStyle>
            <a:lvl1pPr>
              <a:spcBef>
                <a:spcPts val="1000"/>
              </a:spcBef>
              <a:defRPr cap="all" baseline="0">
                <a:solidFill>
                  <a:schemeClr val="bg1"/>
                </a:solidFill>
              </a:defRPr>
            </a:lvl1pPr>
          </a:lstStyle>
          <a:p>
            <a:pPr rtl="0"/>
            <a:r>
              <a:rPr lang="cs-CZ" noProof="0"/>
              <a:t>Kliknutím lze upravit styl.</a:t>
            </a:r>
            <a:endParaRPr lang="en-GB" noProof="0"/>
          </a:p>
        </p:txBody>
      </p:sp>
    </p:spTree>
    <p:extLst>
      <p:ext uri="{BB962C8B-B14F-4D97-AF65-F5344CB8AC3E}">
        <p14:creationId xmlns:p14="http://schemas.microsoft.com/office/powerpoint/2010/main" val="9261341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p>
            <a:pPr rtl="0"/>
            <a:r>
              <a:rPr lang="cs-CZ" noProof="0"/>
              <a:t>Kliknutím lze upravit styl.</a:t>
            </a:r>
            <a:endParaRPr lang="en-GB" noProof="0"/>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4351338"/>
          </a:xfrm>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4351338"/>
          </a:xfrm>
        </p:spPr>
        <p:txBody>
          <a:bodyPr rtlCol="0"/>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5" name="Date Placeholder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en-GB" noProof="0"/>
              <a:t>7/14/20XX</a:t>
            </a:r>
          </a:p>
        </p:txBody>
      </p:sp>
      <p:sp>
        <p:nvSpPr>
          <p:cNvPr id="6" name="Footer Placeholder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1145118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rtlCol="0" anchor="b"/>
          <a:lstStyle>
            <a:lvl1pPr>
              <a:defRPr sz="3200"/>
            </a:lvl1pPr>
          </a:lstStyle>
          <a:p>
            <a:pPr rtl="0"/>
            <a:r>
              <a:rPr lang="cs-CZ" noProof="0"/>
              <a:t>Kliknutím lze upravit styl.</a:t>
            </a:r>
            <a:endParaRPr lang="en-GB" noProof="0"/>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Po kliknutí můžete upravovat styly textu v předloze.</a:t>
            </a:r>
          </a:p>
        </p:txBody>
      </p:sp>
      <p:sp>
        <p:nvSpPr>
          <p:cNvPr id="5" name="Date Placeholder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en-GB" noProof="0"/>
              <a:t>7/14/20XX</a:t>
            </a:r>
          </a:p>
        </p:txBody>
      </p:sp>
      <p:sp>
        <p:nvSpPr>
          <p:cNvPr id="6" name="Footer Placeholder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750535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rtlCol="0" anchor="b"/>
          <a:lstStyle>
            <a:lvl1pPr>
              <a:defRPr sz="3200"/>
            </a:lvl1pPr>
          </a:lstStyle>
          <a:p>
            <a:pPr rtl="0"/>
            <a:r>
              <a:rPr lang="cs-CZ" noProof="0"/>
              <a:t>Kliknutím lze upravit styl.</a:t>
            </a:r>
            <a:endParaRPr lang="en-GB" noProof="0"/>
          </a:p>
        </p:txBody>
      </p:sp>
      <p:sp>
        <p:nvSpPr>
          <p:cNvPr id="3" name="Picture Placeholder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cs-CZ" noProof="0"/>
              <a:t>Kliknutím na ikonu přidáte obrázek.</a:t>
            </a:r>
            <a:endParaRPr lang="en-GB" noProof="0"/>
          </a:p>
        </p:txBody>
      </p:sp>
      <p:sp>
        <p:nvSpPr>
          <p:cNvPr id="4" name="Text Placeholder 3">
            <a:extLst>
              <a:ext uri="{FF2B5EF4-FFF2-40B4-BE49-F238E27FC236}">
                <a16:creationId xmlns:a16="http://schemas.microsoft.com/office/drawing/2014/main" id="{A3B58235-2C90-48E1-8A68-7413F78398F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cs-CZ" noProof="0"/>
              <a:t>Po kliknutí můžete upravovat styly textu v předloze.</a:t>
            </a:r>
          </a:p>
        </p:txBody>
      </p:sp>
      <p:sp>
        <p:nvSpPr>
          <p:cNvPr id="5" name="Date Placeholder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en-GB" noProof="0"/>
              <a:t>7/14/20XX</a:t>
            </a:r>
          </a:p>
        </p:txBody>
      </p:sp>
      <p:sp>
        <p:nvSpPr>
          <p:cNvPr id="6" name="Footer Placeholder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en-GB" noProof="0"/>
              <a:t>Pitch deck title</a:t>
            </a:r>
          </a:p>
        </p:txBody>
      </p:sp>
      <p:sp>
        <p:nvSpPr>
          <p:cNvPr id="7" name="Slide Number Placeholder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en-GB" noProof="0" smtClean="0"/>
              <a:t>‹#›</a:t>
            </a:fld>
            <a:endParaRPr lang="en-GB" noProof="0"/>
          </a:p>
        </p:txBody>
      </p:sp>
    </p:spTree>
    <p:extLst>
      <p:ext uri="{BB962C8B-B14F-4D97-AF65-F5344CB8AC3E}">
        <p14:creationId xmlns:p14="http://schemas.microsoft.com/office/powerpoint/2010/main" val="354311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4E548E1-476B-237D-CD9E-20DBDA37230A}"/>
              </a:ext>
            </a:extLst>
          </p:cNvPr>
          <p:cNvSpPr>
            <a:spLocks noGrp="1"/>
          </p:cNvSpPr>
          <p:nvPr>
            <p:ph type="title"/>
          </p:nvPr>
        </p:nvSpPr>
        <p:spPr/>
        <p:txBody>
          <a:bodyPr/>
          <a:lstStyle/>
          <a:p>
            <a:r>
              <a:rPr lang="cs-CZ"/>
              <a:t>Kliknutím lze upravit styl.</a:t>
            </a:r>
            <a:endParaRPr lang="en-GB"/>
          </a:p>
        </p:txBody>
      </p:sp>
      <p:sp>
        <p:nvSpPr>
          <p:cNvPr id="3" name="Zástupný obsah 2">
            <a:extLst>
              <a:ext uri="{FF2B5EF4-FFF2-40B4-BE49-F238E27FC236}">
                <a16:creationId xmlns:a16="http://schemas.microsoft.com/office/drawing/2014/main" id="{F75B2F69-A146-35B5-1654-5F985C1C3FA0}"/>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obsah 3">
            <a:extLst>
              <a:ext uri="{FF2B5EF4-FFF2-40B4-BE49-F238E27FC236}">
                <a16:creationId xmlns:a16="http://schemas.microsoft.com/office/drawing/2014/main" id="{9671A6D6-3BF1-92BD-9E5C-41E496288828}"/>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a:extLst>
              <a:ext uri="{FF2B5EF4-FFF2-40B4-BE49-F238E27FC236}">
                <a16:creationId xmlns:a16="http://schemas.microsoft.com/office/drawing/2014/main" id="{F9CC30CE-0294-3A85-5939-63723C71D9AE}"/>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6" name="Zástupný symbol pro zápatí 5">
            <a:extLst>
              <a:ext uri="{FF2B5EF4-FFF2-40B4-BE49-F238E27FC236}">
                <a16:creationId xmlns:a16="http://schemas.microsoft.com/office/drawing/2014/main" id="{831277D8-6E90-87AE-D550-592D6C87790B}"/>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C17E3C44-2C9B-ECB9-9E10-AF62A26030B4}"/>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2030588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E44CCC1-F64C-3954-F899-DC60D9CB2F8B}"/>
              </a:ext>
            </a:extLst>
          </p:cNvPr>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text 2">
            <a:extLst>
              <a:ext uri="{FF2B5EF4-FFF2-40B4-BE49-F238E27FC236}">
                <a16:creationId xmlns:a16="http://schemas.microsoft.com/office/drawing/2014/main" id="{78143E0F-6470-798C-694D-055DE32891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B868C869-822D-C1FA-E4C3-A401D42F21E1}"/>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text 4">
            <a:extLst>
              <a:ext uri="{FF2B5EF4-FFF2-40B4-BE49-F238E27FC236}">
                <a16:creationId xmlns:a16="http://schemas.microsoft.com/office/drawing/2014/main" id="{F7A10078-2C13-3A4E-9346-513FC042A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BF58239-A01C-F308-2E16-B26D6D9D2595}"/>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a:extLst>
              <a:ext uri="{FF2B5EF4-FFF2-40B4-BE49-F238E27FC236}">
                <a16:creationId xmlns:a16="http://schemas.microsoft.com/office/drawing/2014/main" id="{1AC92989-B11E-7599-861D-7C22E1E47311}"/>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8" name="Zástupný symbol pro zápatí 7">
            <a:extLst>
              <a:ext uri="{FF2B5EF4-FFF2-40B4-BE49-F238E27FC236}">
                <a16:creationId xmlns:a16="http://schemas.microsoft.com/office/drawing/2014/main" id="{7BF1CBE4-E147-3D85-C1C4-17B141D6D6EE}"/>
              </a:ext>
            </a:extLst>
          </p:cNvPr>
          <p:cNvSpPr>
            <a:spLocks noGrp="1"/>
          </p:cNvSpPr>
          <p:nvPr>
            <p:ph type="ftr" sz="quarter" idx="11"/>
          </p:nvPr>
        </p:nvSpPr>
        <p:spPr/>
        <p:txBody>
          <a:bodyPr/>
          <a:lstStyle/>
          <a:p>
            <a:endParaRPr lang="en-GB"/>
          </a:p>
        </p:txBody>
      </p:sp>
      <p:sp>
        <p:nvSpPr>
          <p:cNvPr id="9" name="Zástupný symbol pro číslo snímku 8">
            <a:extLst>
              <a:ext uri="{FF2B5EF4-FFF2-40B4-BE49-F238E27FC236}">
                <a16:creationId xmlns:a16="http://schemas.microsoft.com/office/drawing/2014/main" id="{C3597A40-AB9B-C183-ABEE-2AEB543DF6EB}"/>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2816353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0E9BE7-1237-8943-3694-1426C26064CB}"/>
              </a:ext>
            </a:extLst>
          </p:cNvPr>
          <p:cNvSpPr>
            <a:spLocks noGrp="1"/>
          </p:cNvSpPr>
          <p:nvPr>
            <p:ph type="title"/>
          </p:nvPr>
        </p:nvSpPr>
        <p:spPr/>
        <p:txBody>
          <a:bodyPr/>
          <a:lstStyle/>
          <a:p>
            <a:r>
              <a:rPr lang="cs-CZ"/>
              <a:t>Kliknutím lze upravit styl.</a:t>
            </a:r>
            <a:endParaRPr lang="en-GB"/>
          </a:p>
        </p:txBody>
      </p:sp>
      <p:sp>
        <p:nvSpPr>
          <p:cNvPr id="3" name="Zástupný symbol pro datum 2">
            <a:extLst>
              <a:ext uri="{FF2B5EF4-FFF2-40B4-BE49-F238E27FC236}">
                <a16:creationId xmlns:a16="http://schemas.microsoft.com/office/drawing/2014/main" id="{19234A2B-246D-3CD7-EEFA-B8A8936AE14F}"/>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4" name="Zástupný symbol pro zápatí 3">
            <a:extLst>
              <a:ext uri="{FF2B5EF4-FFF2-40B4-BE49-F238E27FC236}">
                <a16:creationId xmlns:a16="http://schemas.microsoft.com/office/drawing/2014/main" id="{30F33046-A96D-0186-D37B-1EF90CA0DC74}"/>
              </a:ext>
            </a:extLst>
          </p:cNvPr>
          <p:cNvSpPr>
            <a:spLocks noGrp="1"/>
          </p:cNvSpPr>
          <p:nvPr>
            <p:ph type="ftr" sz="quarter" idx="11"/>
          </p:nvPr>
        </p:nvSpPr>
        <p:spPr/>
        <p:txBody>
          <a:bodyPr/>
          <a:lstStyle/>
          <a:p>
            <a:endParaRPr lang="en-GB"/>
          </a:p>
        </p:txBody>
      </p:sp>
      <p:sp>
        <p:nvSpPr>
          <p:cNvPr id="5" name="Zástupný symbol pro číslo snímku 4">
            <a:extLst>
              <a:ext uri="{FF2B5EF4-FFF2-40B4-BE49-F238E27FC236}">
                <a16:creationId xmlns:a16="http://schemas.microsoft.com/office/drawing/2014/main" id="{75DEBBCB-17C5-BA6F-EC51-22F4F2EE4173}"/>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102347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4D90DFF0-667B-A9DF-EB47-130375C5FE86}"/>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3" name="Zástupný symbol pro zápatí 2">
            <a:extLst>
              <a:ext uri="{FF2B5EF4-FFF2-40B4-BE49-F238E27FC236}">
                <a16:creationId xmlns:a16="http://schemas.microsoft.com/office/drawing/2014/main" id="{BEBF2CD2-E5AC-38C6-C5F5-36793478312F}"/>
              </a:ext>
            </a:extLst>
          </p:cNvPr>
          <p:cNvSpPr>
            <a:spLocks noGrp="1"/>
          </p:cNvSpPr>
          <p:nvPr>
            <p:ph type="ftr" sz="quarter" idx="11"/>
          </p:nvPr>
        </p:nvSpPr>
        <p:spPr/>
        <p:txBody>
          <a:bodyPr/>
          <a:lstStyle/>
          <a:p>
            <a:endParaRPr lang="en-GB"/>
          </a:p>
        </p:txBody>
      </p:sp>
      <p:sp>
        <p:nvSpPr>
          <p:cNvPr id="4" name="Zástupný symbol pro číslo snímku 3">
            <a:extLst>
              <a:ext uri="{FF2B5EF4-FFF2-40B4-BE49-F238E27FC236}">
                <a16:creationId xmlns:a16="http://schemas.microsoft.com/office/drawing/2014/main" id="{3D7F366A-B230-7D60-F594-EF9C3685408F}"/>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4180640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370695-D70E-D340-72FC-DADD9E6AB07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obsah 2">
            <a:extLst>
              <a:ext uri="{FF2B5EF4-FFF2-40B4-BE49-F238E27FC236}">
                <a16:creationId xmlns:a16="http://schemas.microsoft.com/office/drawing/2014/main" id="{A7582904-785A-DF83-AB84-937A30687A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text 3">
            <a:extLst>
              <a:ext uri="{FF2B5EF4-FFF2-40B4-BE49-F238E27FC236}">
                <a16:creationId xmlns:a16="http://schemas.microsoft.com/office/drawing/2014/main" id="{06EB9D0F-CB24-DF4D-C676-D475117C33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B37FEB07-FA3A-B6DC-A681-C23C4C7F75B3}"/>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6" name="Zástupný symbol pro zápatí 5">
            <a:extLst>
              <a:ext uri="{FF2B5EF4-FFF2-40B4-BE49-F238E27FC236}">
                <a16:creationId xmlns:a16="http://schemas.microsoft.com/office/drawing/2014/main" id="{4F598212-59AA-ABA3-41AA-7AEC460EC225}"/>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BC9364FF-FBA4-6CC5-330A-3138D97360BF}"/>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258606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CB9D90-2613-C5BC-9C95-742F426A516D}"/>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obrázku 2">
            <a:extLst>
              <a:ext uri="{FF2B5EF4-FFF2-40B4-BE49-F238E27FC236}">
                <a16:creationId xmlns:a16="http://schemas.microsoft.com/office/drawing/2014/main" id="{7CF4A435-F097-1418-D2C1-884AEF3368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text 3">
            <a:extLst>
              <a:ext uri="{FF2B5EF4-FFF2-40B4-BE49-F238E27FC236}">
                <a16:creationId xmlns:a16="http://schemas.microsoft.com/office/drawing/2014/main" id="{3E64D205-9585-3D14-08A1-4E0F19F1F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8F91DA50-F712-8350-1C52-699905908244}"/>
              </a:ext>
            </a:extLst>
          </p:cNvPr>
          <p:cNvSpPr>
            <a:spLocks noGrp="1"/>
          </p:cNvSpPr>
          <p:nvPr>
            <p:ph type="dt" sz="half" idx="10"/>
          </p:nvPr>
        </p:nvSpPr>
        <p:spPr/>
        <p:txBody>
          <a:bodyPr/>
          <a:lstStyle/>
          <a:p>
            <a:fld id="{2437BC17-CAA5-4573-9A77-585BD8E36F1D}" type="datetimeFigureOut">
              <a:rPr lang="en-GB" smtClean="0"/>
              <a:t>21/11/2024</a:t>
            </a:fld>
            <a:endParaRPr lang="en-GB"/>
          </a:p>
        </p:txBody>
      </p:sp>
      <p:sp>
        <p:nvSpPr>
          <p:cNvPr id="6" name="Zástupný symbol pro zápatí 5">
            <a:extLst>
              <a:ext uri="{FF2B5EF4-FFF2-40B4-BE49-F238E27FC236}">
                <a16:creationId xmlns:a16="http://schemas.microsoft.com/office/drawing/2014/main" id="{CC9A46FB-7970-82F3-925F-4EC63F30AF09}"/>
              </a:ext>
            </a:extLst>
          </p:cNvPr>
          <p:cNvSpPr>
            <a:spLocks noGrp="1"/>
          </p:cNvSpPr>
          <p:nvPr>
            <p:ph type="ftr" sz="quarter" idx="11"/>
          </p:nvPr>
        </p:nvSpPr>
        <p:spPr/>
        <p:txBody>
          <a:bodyPr/>
          <a:lstStyle/>
          <a:p>
            <a:endParaRPr lang="en-GB"/>
          </a:p>
        </p:txBody>
      </p:sp>
      <p:sp>
        <p:nvSpPr>
          <p:cNvPr id="7" name="Zástupný symbol pro číslo snímku 6">
            <a:extLst>
              <a:ext uri="{FF2B5EF4-FFF2-40B4-BE49-F238E27FC236}">
                <a16:creationId xmlns:a16="http://schemas.microsoft.com/office/drawing/2014/main" id="{67438843-A055-E033-B01F-797E197926C9}"/>
              </a:ext>
            </a:extLst>
          </p:cNvPr>
          <p:cNvSpPr>
            <a:spLocks noGrp="1"/>
          </p:cNvSpPr>
          <p:nvPr>
            <p:ph type="sldNum" sz="quarter" idx="12"/>
          </p:nvPr>
        </p:nvSpPr>
        <p:spPr/>
        <p:txBody>
          <a:bodyPr/>
          <a:lstStyle/>
          <a:p>
            <a:fld id="{2A0371FA-5949-46E3-8E04-83EC0D106FA1}" type="slidenum">
              <a:rPr lang="en-GB" smtClean="0"/>
              <a:t>‹#›</a:t>
            </a:fld>
            <a:endParaRPr lang="en-GB"/>
          </a:p>
        </p:txBody>
      </p:sp>
    </p:spTree>
    <p:extLst>
      <p:ext uri="{BB962C8B-B14F-4D97-AF65-F5344CB8AC3E}">
        <p14:creationId xmlns:p14="http://schemas.microsoft.com/office/powerpoint/2010/main" val="1791014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E4AB5DB-B7A1-59FD-478C-F9BC26222E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95F0A30D-4115-0569-F13A-A1F35672B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a:extLst>
              <a:ext uri="{FF2B5EF4-FFF2-40B4-BE49-F238E27FC236}">
                <a16:creationId xmlns:a16="http://schemas.microsoft.com/office/drawing/2014/main" id="{10B2954C-6E03-D7A4-94A7-FC00F5216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7BC17-CAA5-4573-9A77-585BD8E36F1D}" type="datetimeFigureOut">
              <a:rPr lang="en-GB" smtClean="0"/>
              <a:t>21/11/2024</a:t>
            </a:fld>
            <a:endParaRPr lang="en-GB"/>
          </a:p>
        </p:txBody>
      </p:sp>
      <p:sp>
        <p:nvSpPr>
          <p:cNvPr id="5" name="Zástupný symbol pro zápatí 4">
            <a:extLst>
              <a:ext uri="{FF2B5EF4-FFF2-40B4-BE49-F238E27FC236}">
                <a16:creationId xmlns:a16="http://schemas.microsoft.com/office/drawing/2014/main" id="{1315D704-0561-760F-4B65-8A0B5C9969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Zástupný symbol pro číslo snímku 5">
            <a:extLst>
              <a:ext uri="{FF2B5EF4-FFF2-40B4-BE49-F238E27FC236}">
                <a16:creationId xmlns:a16="http://schemas.microsoft.com/office/drawing/2014/main" id="{B467DFA3-E457-17DE-4CF5-C3E9817691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0371FA-5949-46E3-8E04-83EC0D106FA1}" type="slidenum">
              <a:rPr lang="en-GB" smtClean="0"/>
              <a:t>‹#›</a:t>
            </a:fld>
            <a:endParaRPr lang="en-GB"/>
          </a:p>
        </p:txBody>
      </p:sp>
    </p:spTree>
    <p:extLst>
      <p:ext uri="{BB962C8B-B14F-4D97-AF65-F5344CB8AC3E}">
        <p14:creationId xmlns:p14="http://schemas.microsoft.com/office/powerpoint/2010/main" val="2036553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cs-CZ" noProof="0"/>
              <a:t>Kliknutím lze upravit styl.</a:t>
            </a:r>
            <a:endParaRPr lang="en-GB" noProof="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en-GB" noProof="0"/>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pPr rtl="0"/>
            <a:r>
              <a:rPr lang="en-GB" noProof="0"/>
              <a:t>7/14/20XX</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65000"/>
                    <a:lumOff val="35000"/>
                  </a:schemeClr>
                </a:solidFill>
              </a:defRPr>
            </a:lvl1pPr>
          </a:lstStyle>
          <a:p>
            <a:pPr rtl="0"/>
            <a:r>
              <a:rPr lang="en-GB" noProof="0"/>
              <a:t>Pitch deck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pPr rtl="0"/>
            <a:fld id="{B5CEABB6-07DC-46E8-9B57-56EC44A396E5}" type="slidenum">
              <a:rPr lang="en-GB" noProof="0" smtClean="0"/>
              <a:pPr/>
              <a:t>‹#›</a:t>
            </a:fld>
            <a:endParaRPr lang="en-GB" noProof="0"/>
          </a:p>
        </p:txBody>
      </p:sp>
    </p:spTree>
    <p:extLst>
      <p:ext uri="{BB962C8B-B14F-4D97-AF65-F5344CB8AC3E}">
        <p14:creationId xmlns:p14="http://schemas.microsoft.com/office/powerpoint/2010/main" val="23631366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36">
          <p15:clr>
            <a:srgbClr val="5ACBF0"/>
          </p15:clr>
        </p15:guide>
        <p15:guide id="2" pos="2568">
          <p15:clr>
            <a:srgbClr val="5ACBF0"/>
          </p15:clr>
        </p15:guide>
        <p15:guide id="3" pos="5760">
          <p15:clr>
            <a:srgbClr val="F26B43"/>
          </p15:clr>
        </p15:guide>
        <p15:guide id="4" pos="1920">
          <p15:clr>
            <a:srgbClr val="F26B43"/>
          </p15:clr>
        </p15:guide>
        <p15:guide id="5" pos="3840">
          <p15:clr>
            <a:srgbClr val="F26B43"/>
          </p15:clr>
        </p15:guide>
        <p15:guide id="6" pos="576">
          <p15:clr>
            <a:srgbClr val="000000"/>
          </p15:clr>
        </p15:guide>
        <p15:guide id="7" pos="7104">
          <p15:clr>
            <a:srgbClr val="00000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6.xml.rels><?xml version="1.0" encoding="UTF-8" standalone="yes"?>
<Relationships xmlns="http://schemas.openxmlformats.org/package/2006/relationships"><Relationship Id="rId8" Type="http://schemas.openxmlformats.org/officeDocument/2006/relationships/hyperlink" Target="https://www.cnb.cz/cs/financni-trhy/penezni-trh/pribor/fixing-urokovych-sazeb-na-mezibankovnim-trhu-depozit-pribor/index.html?date=21.11.2024" TargetMode="External"/><Relationship Id="rId3" Type="http://schemas.openxmlformats.org/officeDocument/2006/relationships/hyperlink" Target="https://www.imf.org/external/pubs/ft/fandd/basics/54-london-interbank-offered-rate.htm" TargetMode="External"/><Relationship Id="rId7" Type="http://schemas.openxmlformats.org/officeDocument/2006/relationships/hyperlink" Target="https://fideres.com/was-libor-manipulation-confined-to-2007-2009/" TargetMode="External"/><Relationship Id="rId2" Type="http://schemas.openxmlformats.org/officeDocument/2006/relationships/hyperlink" Target="https://archive.nytimes.com/www.nytimes.com/interactive/2012/07/10/business/dealbook/behind-the-libor-scandal.html" TargetMode="External"/><Relationship Id="rId1" Type="http://schemas.openxmlformats.org/officeDocument/2006/relationships/slideLayout" Target="../slideLayouts/slideLayout4.xml"/><Relationship Id="rId6" Type="http://schemas.openxmlformats.org/officeDocument/2006/relationships/hyperlink" Target="https://en.wikipedia.org/wiki/Libor" TargetMode="External"/><Relationship Id="rId5" Type="http://schemas.openxmlformats.org/officeDocument/2006/relationships/hyperlink" Target="https://www.summaglobal.com/newsletters/retiring-libor/" TargetMode="External"/><Relationship Id="rId10" Type="http://schemas.openxmlformats.org/officeDocument/2006/relationships/hyperlink" Target="https://www.jpmorgan.com/insights/markets/libor/the-global-move-away-from-LIBOR" TargetMode="External"/><Relationship Id="rId4" Type="http://schemas.openxmlformats.org/officeDocument/2006/relationships/hyperlink" Target="https://www.rba.gov.au/publications/fsr/2021/apr/box-a-the-transition-away-from-libor.html" TargetMode="External"/><Relationship Id="rId9" Type="http://schemas.openxmlformats.org/officeDocument/2006/relationships/hyperlink" Target="https://www.rb.cz/osobni/hypoteky/nabidka-hypotek/hypoteka-s-pohyblivou-sazbou"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descr="Obsah obrázku řada/pruh, Elektricky modrá, snímek obrazovky&#10;&#10;Popis byl vytvořen automaticky">
            <a:extLst>
              <a:ext uri="{FF2B5EF4-FFF2-40B4-BE49-F238E27FC236}">
                <a16:creationId xmlns:a16="http://schemas.microsoft.com/office/drawing/2014/main" id="{3B017A96-FCC0-0C48-106E-289EA75A362D}"/>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2" name="Nadpis 1">
            <a:extLst>
              <a:ext uri="{FF2B5EF4-FFF2-40B4-BE49-F238E27FC236}">
                <a16:creationId xmlns:a16="http://schemas.microsoft.com/office/drawing/2014/main" id="{D2D4B1B0-AEBE-5EB4-F0A6-92E934DE0B93}"/>
              </a:ext>
            </a:extLst>
          </p:cNvPr>
          <p:cNvSpPr>
            <a:spLocks noGrp="1"/>
          </p:cNvSpPr>
          <p:nvPr>
            <p:ph type="ctrTitle"/>
          </p:nvPr>
        </p:nvSpPr>
        <p:spPr>
          <a:xfrm>
            <a:off x="1524000" y="1122362"/>
            <a:ext cx="9144000" cy="2900518"/>
          </a:xfrm>
        </p:spPr>
        <p:txBody>
          <a:bodyPr>
            <a:normAutofit/>
          </a:bodyPr>
          <a:lstStyle/>
          <a:p>
            <a:r>
              <a:rPr lang="cs-CZ" noProof="0" dirty="0">
                <a:solidFill>
                  <a:srgbClr val="FFFFFF"/>
                </a:solidFill>
              </a:rPr>
              <a:t>IBOR</a:t>
            </a:r>
          </a:p>
        </p:txBody>
      </p:sp>
      <p:sp>
        <p:nvSpPr>
          <p:cNvPr id="3" name="Podnadpis 2">
            <a:extLst>
              <a:ext uri="{FF2B5EF4-FFF2-40B4-BE49-F238E27FC236}">
                <a16:creationId xmlns:a16="http://schemas.microsoft.com/office/drawing/2014/main" id="{360A9678-7272-297C-25AD-AB91ABDB6A1F}"/>
              </a:ext>
            </a:extLst>
          </p:cNvPr>
          <p:cNvSpPr>
            <a:spLocks noGrp="1"/>
          </p:cNvSpPr>
          <p:nvPr>
            <p:ph type="subTitle" idx="1"/>
          </p:nvPr>
        </p:nvSpPr>
        <p:spPr>
          <a:xfrm>
            <a:off x="1524000" y="4159404"/>
            <a:ext cx="9144000" cy="1098395"/>
          </a:xfrm>
        </p:spPr>
        <p:txBody>
          <a:bodyPr>
            <a:normAutofit/>
          </a:bodyPr>
          <a:lstStyle/>
          <a:p>
            <a:r>
              <a:rPr lang="cs-CZ" noProof="0" dirty="0">
                <a:solidFill>
                  <a:srgbClr val="FFFFFF"/>
                </a:solidFill>
              </a:rPr>
              <a:t>Bc. Ondřej Přítel a spol.</a:t>
            </a:r>
          </a:p>
        </p:txBody>
      </p:sp>
    </p:spTree>
    <p:extLst>
      <p:ext uri="{BB962C8B-B14F-4D97-AF65-F5344CB8AC3E}">
        <p14:creationId xmlns:p14="http://schemas.microsoft.com/office/powerpoint/2010/main" val="127218975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3E88ABFD-4F5D-6B01-A1E2-DAA7D8287078}"/>
              </a:ext>
            </a:extLst>
          </p:cNvPr>
          <p:cNvPicPr>
            <a:picLocks noGrp="1" noChangeAspect="1"/>
          </p:cNvPicPr>
          <p:nvPr>
            <p:ph idx="1"/>
          </p:nvPr>
        </p:nvPicPr>
        <p:blipFill>
          <a:blip r:embed="rId2"/>
          <a:stretch>
            <a:fillRect/>
          </a:stretch>
        </p:blipFill>
        <p:spPr>
          <a:xfrm>
            <a:off x="643467" y="961728"/>
            <a:ext cx="10905066" cy="4934543"/>
          </a:xfrm>
          <a:prstGeom prst="rect">
            <a:avLst/>
          </a:prstGeom>
        </p:spPr>
      </p:pic>
    </p:spTree>
    <p:extLst>
      <p:ext uri="{BB962C8B-B14F-4D97-AF65-F5344CB8AC3E}">
        <p14:creationId xmlns:p14="http://schemas.microsoft.com/office/powerpoint/2010/main" val="391249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191CA2A-5681-9EDC-08B7-297E0D16470B}"/>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Proč je LIBOR důležitý?</a:t>
            </a:r>
            <a:endParaRPr lang="en-GB" sz="4000">
              <a:solidFill>
                <a:srgbClr val="FFFFFF"/>
              </a:solidFill>
            </a:endParaRPr>
          </a:p>
        </p:txBody>
      </p:sp>
      <p:sp>
        <p:nvSpPr>
          <p:cNvPr id="3" name="Zástupný obsah 2">
            <a:extLst>
              <a:ext uri="{FF2B5EF4-FFF2-40B4-BE49-F238E27FC236}">
                <a16:creationId xmlns:a16="http://schemas.microsoft.com/office/drawing/2014/main" id="{58183711-49A5-D6A3-6C7D-222E46597DD3}"/>
              </a:ext>
            </a:extLst>
          </p:cNvPr>
          <p:cNvSpPr>
            <a:spLocks noGrp="1"/>
          </p:cNvSpPr>
          <p:nvPr>
            <p:ph idx="1"/>
          </p:nvPr>
        </p:nvSpPr>
        <p:spPr>
          <a:xfrm>
            <a:off x="1371599" y="2318197"/>
            <a:ext cx="9724031" cy="3683358"/>
          </a:xfrm>
        </p:spPr>
        <p:txBody>
          <a:bodyPr anchor="ctr">
            <a:normAutofit/>
          </a:bodyPr>
          <a:lstStyle/>
          <a:p>
            <a:r>
              <a:rPr lang="cs-CZ" sz="2400" dirty="0"/>
              <a:t>Kolem roku 2012 </a:t>
            </a:r>
            <a:r>
              <a:rPr lang="cs-CZ" sz="2400" b="1" dirty="0"/>
              <a:t>350 biliónů dolarů </a:t>
            </a:r>
            <a:r>
              <a:rPr lang="cs-CZ" sz="2400" dirty="0"/>
              <a:t>bylo navázáno na LIBOR. </a:t>
            </a:r>
          </a:p>
          <a:p>
            <a:endParaRPr lang="cs-CZ" sz="2400" dirty="0"/>
          </a:p>
          <a:p>
            <a:r>
              <a:rPr lang="cs-CZ" sz="2400" dirty="0"/>
              <a:t>Rozpočet USA v roce 2023: $6 biliónů </a:t>
            </a:r>
          </a:p>
          <a:p>
            <a:r>
              <a:rPr lang="cs-CZ" sz="2400" dirty="0"/>
              <a:t>HDP USA v 2023: $27 biliónů  </a:t>
            </a:r>
          </a:p>
          <a:p>
            <a:r>
              <a:rPr lang="cs-CZ" sz="2400" dirty="0"/>
              <a:t>HDP světa v 2023: $105 biliónů</a:t>
            </a:r>
          </a:p>
          <a:p>
            <a:endParaRPr lang="cs-CZ" sz="2400" dirty="0"/>
          </a:p>
          <a:p>
            <a:r>
              <a:rPr lang="cs-CZ" sz="2400" dirty="0"/>
              <a:t>Pokuta Googlu: $</a:t>
            </a:r>
            <a:r>
              <a:rPr lang="it-IT" sz="2400" dirty="0"/>
              <a:t>2 100 000 000 000 000 000 000 000 000 bili</a:t>
            </a:r>
            <a:r>
              <a:rPr lang="cs-CZ" sz="2400" dirty="0"/>
              <a:t>ó</a:t>
            </a:r>
            <a:r>
              <a:rPr lang="it-IT" sz="2400" dirty="0"/>
              <a:t>nů</a:t>
            </a:r>
            <a:endParaRPr lang="cs-CZ" sz="2400" dirty="0"/>
          </a:p>
          <a:p>
            <a:endParaRPr lang="cs-CZ" sz="2400" dirty="0"/>
          </a:p>
          <a:p>
            <a:endParaRPr lang="cs-CZ" sz="2400" dirty="0"/>
          </a:p>
        </p:txBody>
      </p:sp>
    </p:spTree>
    <p:extLst>
      <p:ext uri="{BB962C8B-B14F-4D97-AF65-F5344CB8AC3E}">
        <p14:creationId xmlns:p14="http://schemas.microsoft.com/office/powerpoint/2010/main" val="234431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4C2F360-2897-228E-E0DC-BFC8458989C5}"/>
              </a:ext>
            </a:extLst>
          </p:cNvPr>
          <p:cNvSpPr>
            <a:spLocks noGrp="1"/>
          </p:cNvSpPr>
          <p:nvPr>
            <p:ph type="title"/>
          </p:nvPr>
        </p:nvSpPr>
        <p:spPr>
          <a:xfrm>
            <a:off x="1371599" y="294538"/>
            <a:ext cx="9895951" cy="1033669"/>
          </a:xfrm>
        </p:spPr>
        <p:txBody>
          <a:bodyPr>
            <a:normAutofit/>
          </a:bodyPr>
          <a:lstStyle/>
          <a:p>
            <a:r>
              <a:rPr lang="cs-CZ" sz="4000" dirty="0">
                <a:solidFill>
                  <a:srgbClr val="FFFFFF"/>
                </a:solidFill>
              </a:rPr>
              <a:t>Není to špatně? </a:t>
            </a:r>
            <a:endParaRPr lang="en-GB" sz="4000" dirty="0">
              <a:solidFill>
                <a:srgbClr val="FFFFFF"/>
              </a:solidFill>
            </a:endParaRPr>
          </a:p>
        </p:txBody>
      </p:sp>
      <p:sp>
        <p:nvSpPr>
          <p:cNvPr id="3" name="Zástupný obsah 2">
            <a:extLst>
              <a:ext uri="{FF2B5EF4-FFF2-40B4-BE49-F238E27FC236}">
                <a16:creationId xmlns:a16="http://schemas.microsoft.com/office/drawing/2014/main" id="{5B1F5925-BBB1-E7DC-FDC5-DF75ACBC4448}"/>
              </a:ext>
            </a:extLst>
          </p:cNvPr>
          <p:cNvSpPr>
            <a:spLocks noGrp="1"/>
          </p:cNvSpPr>
          <p:nvPr>
            <p:ph idx="1"/>
          </p:nvPr>
        </p:nvSpPr>
        <p:spPr>
          <a:xfrm>
            <a:off x="1371599" y="2318197"/>
            <a:ext cx="9724031" cy="3683358"/>
          </a:xfrm>
        </p:spPr>
        <p:txBody>
          <a:bodyPr anchor="ctr">
            <a:normAutofit/>
          </a:bodyPr>
          <a:lstStyle/>
          <a:p>
            <a:r>
              <a:rPr lang="en-GB" sz="2400" b="1" dirty="0"/>
              <a:t>M0</a:t>
            </a:r>
            <a:r>
              <a:rPr lang="en-GB" sz="2400" dirty="0"/>
              <a:t> </a:t>
            </a:r>
            <a:r>
              <a:rPr lang="cs-CZ" sz="2400" b="1" dirty="0"/>
              <a:t>=</a:t>
            </a:r>
            <a:r>
              <a:rPr lang="en-GB" sz="2400" dirty="0"/>
              <a:t> </a:t>
            </a:r>
            <a:r>
              <a:rPr lang="en-GB" sz="2400" b="1" dirty="0" err="1"/>
              <a:t>Fyzické</a:t>
            </a:r>
            <a:r>
              <a:rPr lang="en-GB" sz="2400" b="1" dirty="0"/>
              <a:t> </a:t>
            </a:r>
            <a:r>
              <a:rPr lang="en-GB" sz="2400" b="1" dirty="0" err="1"/>
              <a:t>peníze</a:t>
            </a:r>
            <a:r>
              <a:rPr lang="en-GB" sz="2400" dirty="0"/>
              <a:t> (</a:t>
            </a:r>
            <a:r>
              <a:rPr lang="en-GB" sz="2400" dirty="0" err="1"/>
              <a:t>bankovky</a:t>
            </a:r>
            <a:r>
              <a:rPr lang="en-GB" sz="2400" dirty="0"/>
              <a:t> a mince)</a:t>
            </a:r>
            <a:r>
              <a:rPr lang="cs-CZ" sz="2400" dirty="0"/>
              <a:t>: $8-10 biliónů </a:t>
            </a:r>
          </a:p>
          <a:p>
            <a:endParaRPr lang="cs-CZ" sz="2400" dirty="0"/>
          </a:p>
          <a:p>
            <a:r>
              <a:rPr lang="pl-PL" sz="2400" b="1" dirty="0"/>
              <a:t>M1</a:t>
            </a:r>
            <a:r>
              <a:rPr lang="pl-PL" sz="2400" dirty="0"/>
              <a:t> </a:t>
            </a:r>
            <a:r>
              <a:rPr lang="pl-PL" sz="2400" b="1" dirty="0"/>
              <a:t>= M0 + vklady na požádání</a:t>
            </a:r>
            <a:r>
              <a:rPr lang="cs-CZ" sz="2400" b="1" dirty="0"/>
              <a:t>:</a:t>
            </a:r>
            <a:r>
              <a:rPr lang="cs-CZ" sz="2400" dirty="0"/>
              <a:t> $</a:t>
            </a:r>
            <a:r>
              <a:rPr lang="en-GB" sz="2400" dirty="0"/>
              <a:t>40–50 </a:t>
            </a:r>
            <a:r>
              <a:rPr lang="en-GB" sz="2400" dirty="0" err="1"/>
              <a:t>bilionů</a:t>
            </a:r>
            <a:r>
              <a:rPr lang="en-GB" sz="2400" dirty="0"/>
              <a:t> </a:t>
            </a:r>
            <a:endParaRPr lang="cs-CZ" sz="2400" dirty="0"/>
          </a:p>
          <a:p>
            <a:endParaRPr lang="cs-CZ" sz="2400" dirty="0"/>
          </a:p>
          <a:p>
            <a:r>
              <a:rPr lang="en-GB" sz="2400" b="1" dirty="0"/>
              <a:t>M2</a:t>
            </a:r>
            <a:r>
              <a:rPr lang="en-GB" sz="2400" dirty="0"/>
              <a:t> </a:t>
            </a:r>
            <a:r>
              <a:rPr lang="cs-CZ" sz="2400" b="1" dirty="0"/>
              <a:t>= M1 + </a:t>
            </a:r>
            <a:r>
              <a:rPr lang="en-GB" sz="2400" b="1" dirty="0" err="1"/>
              <a:t>vklady</a:t>
            </a:r>
            <a:r>
              <a:rPr lang="en-GB" sz="2400" b="1" dirty="0"/>
              <a:t> s </a:t>
            </a:r>
            <a:r>
              <a:rPr lang="en-GB" sz="2400" b="1" dirty="0" err="1"/>
              <a:t>dohodnutým</a:t>
            </a:r>
            <a:r>
              <a:rPr lang="en-GB" sz="2400" b="1" dirty="0"/>
              <a:t> </a:t>
            </a:r>
            <a:r>
              <a:rPr lang="en-GB" sz="2400" b="1" dirty="0" err="1"/>
              <a:t>termínem</a:t>
            </a:r>
            <a:r>
              <a:rPr lang="en-GB" sz="2400" b="1" dirty="0"/>
              <a:t> </a:t>
            </a:r>
            <a:r>
              <a:rPr lang="en-GB" sz="2400" b="1" dirty="0" err="1"/>
              <a:t>splatnosti</a:t>
            </a:r>
            <a:r>
              <a:rPr lang="en-GB" sz="2400" b="1" dirty="0"/>
              <a:t> a </a:t>
            </a:r>
            <a:r>
              <a:rPr lang="en-GB" sz="2400" b="1" dirty="0" err="1"/>
              <a:t>spořicí</a:t>
            </a:r>
            <a:r>
              <a:rPr lang="en-GB" sz="2400" b="1" dirty="0"/>
              <a:t> </a:t>
            </a:r>
            <a:r>
              <a:rPr lang="en-GB" sz="2400" b="1" dirty="0" err="1"/>
              <a:t>účty</a:t>
            </a:r>
            <a:r>
              <a:rPr lang="cs-CZ" sz="2400" b="1" dirty="0"/>
              <a:t>: </a:t>
            </a:r>
            <a:r>
              <a:rPr lang="cs-CZ" sz="2400" dirty="0"/>
              <a:t>$</a:t>
            </a:r>
            <a:r>
              <a:rPr lang="en-GB" sz="2400" dirty="0"/>
              <a:t>80–100 </a:t>
            </a:r>
            <a:r>
              <a:rPr lang="en-GB" sz="2400" dirty="0" err="1"/>
              <a:t>bilionů</a:t>
            </a:r>
            <a:r>
              <a:rPr lang="en-GB" sz="2400" dirty="0"/>
              <a:t> </a:t>
            </a:r>
            <a:endParaRPr lang="cs-CZ" sz="2400" dirty="0"/>
          </a:p>
          <a:p>
            <a:endParaRPr lang="cs-CZ" sz="2400" dirty="0"/>
          </a:p>
          <a:p>
            <a:r>
              <a:rPr lang="en-GB" sz="2400" b="1" dirty="0"/>
              <a:t>M3</a:t>
            </a:r>
            <a:r>
              <a:rPr lang="en-GB" sz="2400" dirty="0"/>
              <a:t> </a:t>
            </a:r>
            <a:r>
              <a:rPr lang="cs-CZ" sz="2400" b="1" dirty="0"/>
              <a:t>= M2 + </a:t>
            </a:r>
            <a:r>
              <a:rPr lang="en-GB" sz="2400" b="1" dirty="0" err="1"/>
              <a:t>širší</a:t>
            </a:r>
            <a:r>
              <a:rPr lang="en-GB" sz="2400" b="1" dirty="0"/>
              <a:t> </a:t>
            </a:r>
            <a:r>
              <a:rPr lang="en-GB" sz="2400" b="1" dirty="0" err="1"/>
              <a:t>peněžní</a:t>
            </a:r>
            <a:r>
              <a:rPr lang="en-GB" sz="2400" b="1" dirty="0"/>
              <a:t> </a:t>
            </a:r>
            <a:r>
              <a:rPr lang="en-GB" sz="2400" b="1" dirty="0" err="1"/>
              <a:t>agregáty</a:t>
            </a:r>
            <a:r>
              <a:rPr lang="cs-CZ" sz="2400" b="1" dirty="0"/>
              <a:t>: </a:t>
            </a:r>
            <a:r>
              <a:rPr lang="cs-CZ" sz="2400" dirty="0"/>
              <a:t>$150+ biliónů</a:t>
            </a:r>
          </a:p>
          <a:p>
            <a:endParaRPr lang="en-GB" sz="2400" dirty="0"/>
          </a:p>
        </p:txBody>
      </p:sp>
    </p:spTree>
    <p:extLst>
      <p:ext uri="{BB962C8B-B14F-4D97-AF65-F5344CB8AC3E}">
        <p14:creationId xmlns:p14="http://schemas.microsoft.com/office/powerpoint/2010/main" val="14007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46B68BF6-07DA-0D07-C0E9-0FC60E00BAAC}"/>
              </a:ext>
            </a:extLst>
          </p:cNvPr>
          <p:cNvSpPr>
            <a:spLocks noGrp="1"/>
          </p:cNvSpPr>
          <p:nvPr>
            <p:ph type="title"/>
          </p:nvPr>
        </p:nvSpPr>
        <p:spPr>
          <a:xfrm>
            <a:off x="1371599" y="294538"/>
            <a:ext cx="9895951" cy="1033669"/>
          </a:xfrm>
        </p:spPr>
        <p:txBody>
          <a:bodyPr>
            <a:normAutofit/>
          </a:bodyPr>
          <a:lstStyle/>
          <a:p>
            <a:r>
              <a:rPr lang="cs-CZ" sz="4000">
                <a:solidFill>
                  <a:srgbClr val="FFFFFF"/>
                </a:solidFill>
              </a:rPr>
              <a:t>Proč je USD LIBOR důležitý?</a:t>
            </a:r>
            <a:endParaRPr lang="en-GB" sz="4000">
              <a:solidFill>
                <a:srgbClr val="FFFFFF"/>
              </a:solidFill>
            </a:endParaRPr>
          </a:p>
        </p:txBody>
      </p:sp>
      <p:sp>
        <p:nvSpPr>
          <p:cNvPr id="3" name="Zástupný obsah 2">
            <a:extLst>
              <a:ext uri="{FF2B5EF4-FFF2-40B4-BE49-F238E27FC236}">
                <a16:creationId xmlns:a16="http://schemas.microsoft.com/office/drawing/2014/main" id="{80380AB0-840D-1EA4-7CDC-DDAC1E9ADD87}"/>
              </a:ext>
            </a:extLst>
          </p:cNvPr>
          <p:cNvSpPr>
            <a:spLocks noGrp="1"/>
          </p:cNvSpPr>
          <p:nvPr>
            <p:ph idx="1"/>
          </p:nvPr>
        </p:nvSpPr>
        <p:spPr>
          <a:xfrm>
            <a:off x="1371599" y="2318197"/>
            <a:ext cx="9724031" cy="3683358"/>
          </a:xfrm>
        </p:spPr>
        <p:txBody>
          <a:bodyPr anchor="ctr">
            <a:normAutofit/>
          </a:bodyPr>
          <a:lstStyle/>
          <a:p>
            <a:r>
              <a:rPr lang="cs-CZ" sz="2400" dirty="0"/>
              <a:t>½ amerických studentských půjček s pohyblivou úrokovou sazbou byla navázána na USD LIBOR.</a:t>
            </a:r>
          </a:p>
          <a:p>
            <a:endParaRPr lang="cs-CZ" sz="2400" dirty="0"/>
          </a:p>
          <a:p>
            <a:r>
              <a:rPr lang="en-GB" sz="2400" dirty="0"/>
              <a:t>V </a:t>
            </a:r>
            <a:r>
              <a:rPr lang="en-GB" sz="2400" dirty="0" err="1"/>
              <a:t>roce</a:t>
            </a:r>
            <a:r>
              <a:rPr lang="en-GB" sz="2400" dirty="0"/>
              <a:t> 2008 </a:t>
            </a:r>
            <a:r>
              <a:rPr lang="en-GB" sz="2400" dirty="0" err="1"/>
              <a:t>bylo</a:t>
            </a:r>
            <a:r>
              <a:rPr lang="en-GB" sz="2400" dirty="0"/>
              <a:t> </a:t>
            </a:r>
            <a:r>
              <a:rPr lang="cs-CZ" sz="2400" dirty="0"/>
              <a:t>60% prime</a:t>
            </a:r>
            <a:r>
              <a:rPr lang="en-GB" sz="2400" dirty="0"/>
              <a:t> </a:t>
            </a:r>
            <a:r>
              <a:rPr lang="en-GB" sz="2400" dirty="0" err="1"/>
              <a:t>hypoték</a:t>
            </a:r>
            <a:r>
              <a:rPr lang="en-GB" sz="2400" dirty="0"/>
              <a:t> s </a:t>
            </a:r>
            <a:r>
              <a:rPr lang="en-GB" sz="2400" dirty="0" err="1"/>
              <a:t>pohyblivou</a:t>
            </a:r>
            <a:r>
              <a:rPr lang="en-GB" sz="2400" dirty="0"/>
              <a:t> </a:t>
            </a:r>
            <a:r>
              <a:rPr lang="en-GB" sz="2400" dirty="0" err="1"/>
              <a:t>úrokovou</a:t>
            </a:r>
            <a:r>
              <a:rPr lang="en-GB" sz="2400" dirty="0"/>
              <a:t> </a:t>
            </a:r>
            <a:r>
              <a:rPr lang="en-GB" sz="2400" dirty="0" err="1"/>
              <a:t>sazbou</a:t>
            </a:r>
            <a:r>
              <a:rPr lang="en-GB" sz="2400" dirty="0"/>
              <a:t> a </a:t>
            </a:r>
            <a:r>
              <a:rPr lang="en-GB" sz="2400" dirty="0" err="1"/>
              <a:t>téměř</a:t>
            </a:r>
            <a:r>
              <a:rPr lang="en-GB" sz="2400" dirty="0"/>
              <a:t> </a:t>
            </a:r>
            <a:r>
              <a:rPr lang="en-GB" sz="2400" dirty="0" err="1"/>
              <a:t>všechny</a:t>
            </a:r>
            <a:r>
              <a:rPr lang="en-GB" sz="2400" dirty="0"/>
              <a:t> subprime </a:t>
            </a:r>
            <a:r>
              <a:rPr lang="en-GB" sz="2400" dirty="0" err="1"/>
              <a:t>hypotéky</a:t>
            </a:r>
            <a:r>
              <a:rPr lang="en-GB" sz="2400" dirty="0"/>
              <a:t> </a:t>
            </a:r>
            <a:r>
              <a:rPr lang="cs-CZ" sz="2400" dirty="0"/>
              <a:t>vázány na USD </a:t>
            </a:r>
            <a:r>
              <a:rPr lang="en-GB" sz="2400" dirty="0"/>
              <a:t>L</a:t>
            </a:r>
            <a:r>
              <a:rPr lang="cs-CZ" sz="2400" dirty="0"/>
              <a:t>IBOR</a:t>
            </a:r>
            <a:r>
              <a:rPr lang="en-GB" sz="2400" dirty="0"/>
              <a:t>.</a:t>
            </a:r>
            <a:endParaRPr lang="cs-CZ" sz="2400" dirty="0"/>
          </a:p>
          <a:p>
            <a:endParaRPr lang="en-GB" sz="2400" dirty="0"/>
          </a:p>
        </p:txBody>
      </p:sp>
    </p:spTree>
    <p:extLst>
      <p:ext uri="{BB962C8B-B14F-4D97-AF65-F5344CB8AC3E}">
        <p14:creationId xmlns:p14="http://schemas.microsoft.com/office/powerpoint/2010/main" val="5287262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BB65E49-5337-40E3-9DBD-146D14EA07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859509F-94DC-4952-A3B5-1EFAA2F524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B1AF2CB-1EFE-4962-A8DC-2D3CE47362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232531E-9E20-48D1-A119-C05304D9E8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7AA014B-79A8-4BEC-893F-423182880E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69E0BB44-4370-3BE5-F11A-E9B1234AFA16}"/>
              </a:ext>
            </a:extLst>
          </p:cNvPr>
          <p:cNvSpPr>
            <a:spLocks noGrp="1"/>
          </p:cNvSpPr>
          <p:nvPr>
            <p:ph type="title"/>
          </p:nvPr>
        </p:nvSpPr>
        <p:spPr>
          <a:xfrm>
            <a:off x="1371598" y="533514"/>
            <a:ext cx="9617105" cy="1999602"/>
          </a:xfrm>
        </p:spPr>
        <p:txBody>
          <a:bodyPr vert="horz" lIns="91440" tIns="45720" rIns="91440" bIns="45720" rtlCol="0" anchor="b">
            <a:normAutofit/>
          </a:bodyPr>
          <a:lstStyle/>
          <a:p>
            <a:r>
              <a:rPr lang="en-US" sz="4800" kern="1200" dirty="0" err="1">
                <a:solidFill>
                  <a:srgbClr val="FFFFFF"/>
                </a:solidFill>
                <a:latin typeface="+mj-lt"/>
                <a:ea typeface="+mj-ea"/>
                <a:cs typeface="+mj-cs"/>
              </a:rPr>
              <a:t>Šmeleníčko</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šmelení</a:t>
            </a:r>
            <a:r>
              <a:rPr lang="en-US" sz="4800" kern="1200" dirty="0">
                <a:solidFill>
                  <a:srgbClr val="FFFFFF"/>
                </a:solidFill>
                <a:latin typeface="+mj-lt"/>
                <a:ea typeface="+mj-ea"/>
                <a:cs typeface="+mj-cs"/>
              </a:rPr>
              <a:t> </a:t>
            </a:r>
          </a:p>
        </p:txBody>
      </p:sp>
      <p:pic>
        <p:nvPicPr>
          <p:cNvPr id="5" name="Obrázek 4">
            <a:extLst>
              <a:ext uri="{FF2B5EF4-FFF2-40B4-BE49-F238E27FC236}">
                <a16:creationId xmlns:a16="http://schemas.microsoft.com/office/drawing/2014/main" id="{4C161FA8-C279-7DA0-DEA8-79F22F4F060F}"/>
              </a:ext>
            </a:extLst>
          </p:cNvPr>
          <p:cNvPicPr>
            <a:picLocks noChangeAspect="1"/>
          </p:cNvPicPr>
          <p:nvPr/>
        </p:nvPicPr>
        <p:blipFill>
          <a:blip r:embed="rId2"/>
          <a:srcRect l="2203" r="-5" b="-5"/>
          <a:stretch/>
        </p:blipFill>
        <p:spPr>
          <a:xfrm>
            <a:off x="898211"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6" name="Obrázek 5">
            <a:extLst>
              <a:ext uri="{FF2B5EF4-FFF2-40B4-BE49-F238E27FC236}">
                <a16:creationId xmlns:a16="http://schemas.microsoft.com/office/drawing/2014/main" id="{41794827-88CE-EB29-04DF-1ACF5B0680B2}"/>
              </a:ext>
            </a:extLst>
          </p:cNvPr>
          <p:cNvPicPr>
            <a:picLocks noChangeAspect="1"/>
          </p:cNvPicPr>
          <p:nvPr/>
        </p:nvPicPr>
        <p:blipFill>
          <a:blip r:embed="rId3"/>
          <a:srcRect l="20000" r="-2" b="-2"/>
          <a:stretch/>
        </p:blipFill>
        <p:spPr>
          <a:xfrm>
            <a:off x="3594811"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3" name="Obrázek 2">
            <a:extLst>
              <a:ext uri="{FF2B5EF4-FFF2-40B4-BE49-F238E27FC236}">
                <a16:creationId xmlns:a16="http://schemas.microsoft.com/office/drawing/2014/main" id="{2CFBBC1B-C251-2759-C168-CC68462C9171}"/>
              </a:ext>
            </a:extLst>
          </p:cNvPr>
          <p:cNvPicPr>
            <a:picLocks noChangeAspect="1"/>
          </p:cNvPicPr>
          <p:nvPr/>
        </p:nvPicPr>
        <p:blipFill>
          <a:blip r:embed="rId4"/>
          <a:srcRect l="2250" r="2755" b="5"/>
          <a:stretch/>
        </p:blipFill>
        <p:spPr>
          <a:xfrm>
            <a:off x="629480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4" name="Obrázek 3">
            <a:extLst>
              <a:ext uri="{FF2B5EF4-FFF2-40B4-BE49-F238E27FC236}">
                <a16:creationId xmlns:a16="http://schemas.microsoft.com/office/drawing/2014/main" id="{C9C233D8-6B95-C737-2E1A-CF7A944D29FC}"/>
              </a:ext>
            </a:extLst>
          </p:cNvPr>
          <p:cNvPicPr>
            <a:picLocks noChangeAspect="1"/>
          </p:cNvPicPr>
          <p:nvPr/>
        </p:nvPicPr>
        <p:blipFill>
          <a:blip r:embed="rId5"/>
          <a:srcRect r="28569" b="-4"/>
          <a:stretch/>
        </p:blipFill>
        <p:spPr>
          <a:xfrm>
            <a:off x="905186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spTree>
    <p:extLst>
      <p:ext uri="{BB962C8B-B14F-4D97-AF65-F5344CB8AC3E}">
        <p14:creationId xmlns:p14="http://schemas.microsoft.com/office/powerpoint/2010/main" val="3173958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2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4E2B8221-5BD4-96F1-5411-4E7EF16F5163}"/>
              </a:ext>
            </a:extLst>
          </p:cNvPr>
          <p:cNvSpPr>
            <a:spLocks noGrp="1"/>
          </p:cNvSpPr>
          <p:nvPr>
            <p:ph type="title"/>
          </p:nvPr>
        </p:nvSpPr>
        <p:spPr>
          <a:xfrm>
            <a:off x="838200" y="1412488"/>
            <a:ext cx="2899189" cy="4363844"/>
          </a:xfrm>
        </p:spPr>
        <p:txBody>
          <a:bodyPr anchor="t">
            <a:normAutofit/>
          </a:bodyPr>
          <a:lstStyle/>
          <a:p>
            <a:r>
              <a:rPr lang="en-GB" sz="2200">
                <a:solidFill>
                  <a:srgbClr val="FFFFFF"/>
                </a:solidFill>
                <a:effectLst/>
              </a:rPr>
              <a:t>"Hi Guys, We got a big position in 3m libor for the next 3 days. Can we please keep the lib or fixing at 5.39 for the next few days. It would really help. We do not want it to fix any higher than that. Tks a lot.„</a:t>
            </a:r>
            <a:br>
              <a:rPr lang="cs-CZ" sz="2200">
                <a:solidFill>
                  <a:srgbClr val="FFFFFF"/>
                </a:solidFill>
                <a:effectLst/>
              </a:rPr>
            </a:br>
            <a:br>
              <a:rPr lang="cs-CZ" sz="2200">
                <a:solidFill>
                  <a:srgbClr val="FFFFFF"/>
                </a:solidFill>
                <a:effectLst/>
              </a:rPr>
            </a:br>
            <a:r>
              <a:rPr lang="cs-CZ" sz="2200">
                <a:solidFill>
                  <a:srgbClr val="FFFFFF"/>
                </a:solidFill>
                <a:effectLst/>
              </a:rPr>
              <a:t>SEPT. 13, 2006 </a:t>
            </a:r>
            <a:br>
              <a:rPr lang="cs-CZ" sz="2200">
                <a:solidFill>
                  <a:srgbClr val="FFFFFF"/>
                </a:solidFill>
                <a:effectLst/>
              </a:rPr>
            </a:br>
            <a:r>
              <a:rPr lang="en-GB" sz="2200">
                <a:solidFill>
                  <a:srgbClr val="FFFFFF"/>
                </a:solidFill>
              </a:rPr>
              <a:t>Senior trader in New York to submitter</a:t>
            </a:r>
            <a:endParaRPr lang="en-GB" sz="2200" dirty="0">
              <a:solidFill>
                <a:srgbClr val="FFFFFF"/>
              </a:solidFill>
            </a:endParaRPr>
          </a:p>
        </p:txBody>
      </p:sp>
      <p:sp>
        <p:nvSpPr>
          <p:cNvPr id="3" name="Zástupný obsah 2">
            <a:extLst>
              <a:ext uri="{FF2B5EF4-FFF2-40B4-BE49-F238E27FC236}">
                <a16:creationId xmlns:a16="http://schemas.microsoft.com/office/drawing/2014/main" id="{E1716381-86D8-C7AD-3959-EF35EF64258C}"/>
              </a:ext>
            </a:extLst>
          </p:cNvPr>
          <p:cNvSpPr>
            <a:spLocks noGrp="1"/>
          </p:cNvSpPr>
          <p:nvPr>
            <p:ph sz="half" idx="1"/>
          </p:nvPr>
        </p:nvSpPr>
        <p:spPr>
          <a:xfrm>
            <a:off x="4380855" y="1412489"/>
            <a:ext cx="3427283" cy="4363844"/>
          </a:xfrm>
        </p:spPr>
        <p:txBody>
          <a:bodyPr>
            <a:normAutofit/>
          </a:bodyPr>
          <a:lstStyle/>
          <a:p>
            <a:pPr marL="0" indent="0">
              <a:buNone/>
            </a:pPr>
            <a:r>
              <a:rPr lang="en-GB" sz="2000"/>
              <a:t>“For Monday we are very long 3m cash here in NY and would like the setting to be set as low as possible ... thanks”</a:t>
            </a:r>
            <a:endParaRPr lang="cs-CZ" sz="2000"/>
          </a:p>
          <a:p>
            <a:pPr marL="0" indent="0">
              <a:buNone/>
            </a:pPr>
            <a:endParaRPr lang="cs-CZ" sz="2000"/>
          </a:p>
          <a:p>
            <a:pPr marL="0" indent="0">
              <a:buNone/>
            </a:pPr>
            <a:r>
              <a:rPr lang="en-GB" sz="2000"/>
              <a:t>DEC. 14, 2006</a:t>
            </a:r>
            <a:r>
              <a:rPr lang="cs-CZ" sz="2000"/>
              <a:t> </a:t>
            </a:r>
          </a:p>
          <a:p>
            <a:pPr marL="0" indent="0">
              <a:buNone/>
            </a:pPr>
            <a:r>
              <a:rPr lang="cs-CZ" sz="2000"/>
              <a:t>T</a:t>
            </a:r>
            <a:r>
              <a:rPr lang="en-GB" sz="2000"/>
              <a:t>rader in New York to submitter</a:t>
            </a:r>
          </a:p>
        </p:txBody>
      </p:sp>
      <p:cxnSp>
        <p:nvCxnSpPr>
          <p:cNvPr id="31" name="Straight Connector 3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Zástupný obsah 3">
            <a:extLst>
              <a:ext uri="{FF2B5EF4-FFF2-40B4-BE49-F238E27FC236}">
                <a16:creationId xmlns:a16="http://schemas.microsoft.com/office/drawing/2014/main" id="{50E7C341-6E57-6C99-F3AE-95DE80F7FC5D}"/>
              </a:ext>
            </a:extLst>
          </p:cNvPr>
          <p:cNvSpPr>
            <a:spLocks noGrp="1"/>
          </p:cNvSpPr>
          <p:nvPr>
            <p:ph sz="half" idx="2"/>
          </p:nvPr>
        </p:nvSpPr>
        <p:spPr>
          <a:xfrm>
            <a:off x="8451604" y="1412489"/>
            <a:ext cx="3197701" cy="4363844"/>
          </a:xfrm>
        </p:spPr>
        <p:txBody>
          <a:bodyPr>
            <a:normAutofit/>
          </a:bodyPr>
          <a:lstStyle/>
          <a:p>
            <a:pPr marL="0" indent="0">
              <a:buNone/>
            </a:pPr>
            <a:r>
              <a:rPr lang="en-GB" sz="2000"/>
              <a:t>“Pls go for 5.36 libor again, very important that the setting comes as high as possible ... thanks.”</a:t>
            </a:r>
            <a:endParaRPr lang="cs-CZ" sz="2000"/>
          </a:p>
          <a:p>
            <a:pPr marL="0" indent="0">
              <a:buNone/>
            </a:pPr>
            <a:endParaRPr lang="cs-CZ" sz="2000"/>
          </a:p>
          <a:p>
            <a:pPr marL="0" indent="0">
              <a:buNone/>
            </a:pPr>
            <a:r>
              <a:rPr lang="en-GB" sz="2000"/>
              <a:t>JULY 29, 2007</a:t>
            </a:r>
            <a:endParaRPr lang="cs-CZ" sz="2000"/>
          </a:p>
          <a:p>
            <a:pPr marL="0" indent="0">
              <a:buNone/>
            </a:pPr>
            <a:r>
              <a:rPr lang="en-GB" sz="2000"/>
              <a:t>Trader in New York to submitter</a:t>
            </a:r>
            <a:endParaRPr lang="en-GB" sz="2000" dirty="0"/>
          </a:p>
        </p:txBody>
      </p:sp>
    </p:spTree>
    <p:extLst>
      <p:ext uri="{BB962C8B-B14F-4D97-AF65-F5344CB8AC3E}">
        <p14:creationId xmlns:p14="http://schemas.microsoft.com/office/powerpoint/2010/main" val="4041212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2CB3D8D-8E22-D0E9-113A-D5D5F9F3672F}"/>
              </a:ext>
            </a:extLst>
          </p:cNvPr>
          <p:cNvSpPr>
            <a:spLocks noGrp="1"/>
          </p:cNvSpPr>
          <p:nvPr>
            <p:ph type="title"/>
          </p:nvPr>
        </p:nvSpPr>
        <p:spPr>
          <a:xfrm>
            <a:off x="838200" y="557189"/>
            <a:ext cx="3374136" cy="5567891"/>
          </a:xfrm>
        </p:spPr>
        <p:txBody>
          <a:bodyPr vert="horz" lIns="91440" tIns="45720" rIns="91440" bIns="45720" rtlCol="0">
            <a:normAutofit/>
          </a:bodyPr>
          <a:lstStyle/>
          <a:p>
            <a:r>
              <a:rPr lang="en-US" sz="5200" kern="1200">
                <a:latin typeface="+mj-lt"/>
                <a:ea typeface="+mj-ea"/>
                <a:cs typeface="+mj-cs"/>
              </a:rPr>
              <a:t>Krize 2008</a:t>
            </a:r>
          </a:p>
        </p:txBody>
      </p:sp>
      <p:graphicFrame>
        <p:nvGraphicFramePr>
          <p:cNvPr id="32" name="Zástupný obsah 2">
            <a:extLst>
              <a:ext uri="{FF2B5EF4-FFF2-40B4-BE49-F238E27FC236}">
                <a16:creationId xmlns:a16="http://schemas.microsoft.com/office/drawing/2014/main" id="{FAF7E944-AA63-658D-3337-63A188508791}"/>
              </a:ext>
            </a:extLst>
          </p:cNvPr>
          <p:cNvGraphicFramePr>
            <a:graphicFrameLocks noGrp="1"/>
          </p:cNvGraphicFramePr>
          <p:nvPr>
            <p:ph idx="1"/>
            <p:extLst>
              <p:ext uri="{D42A27DB-BD31-4B8C-83A1-F6EECF244321}">
                <p14:modId xmlns:p14="http://schemas.microsoft.com/office/powerpoint/2010/main" val="529897839"/>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7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C60C5E0-1721-4AD2-C9F5-D6E68A72CA17}"/>
              </a:ext>
            </a:extLst>
          </p:cNvPr>
          <p:cNvPicPr>
            <a:picLocks noChangeAspect="1"/>
          </p:cNvPicPr>
          <p:nvPr/>
        </p:nvPicPr>
        <p:blipFill>
          <a:blip r:embed="rId2"/>
          <a:stretch>
            <a:fillRect/>
          </a:stretch>
        </p:blipFill>
        <p:spPr>
          <a:xfrm>
            <a:off x="423071" y="123363"/>
            <a:ext cx="11345858" cy="6611273"/>
          </a:xfrm>
          <a:prstGeom prst="rect">
            <a:avLst/>
          </a:prstGeom>
        </p:spPr>
      </p:pic>
    </p:spTree>
    <p:extLst>
      <p:ext uri="{BB962C8B-B14F-4D97-AF65-F5344CB8AC3E}">
        <p14:creationId xmlns:p14="http://schemas.microsoft.com/office/powerpoint/2010/main" val="26439758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D2C38FAA-08B8-5D51-63B7-2B0CB989886D}"/>
              </a:ext>
            </a:extLst>
          </p:cNvPr>
          <p:cNvSpPr>
            <a:spLocks noGrp="1"/>
          </p:cNvSpPr>
          <p:nvPr>
            <p:ph type="title"/>
          </p:nvPr>
        </p:nvSpPr>
        <p:spPr>
          <a:xfrm>
            <a:off x="1156851" y="637762"/>
            <a:ext cx="9888496" cy="900131"/>
          </a:xfrm>
        </p:spPr>
        <p:txBody>
          <a:bodyPr anchor="t">
            <a:normAutofit/>
          </a:bodyPr>
          <a:lstStyle/>
          <a:p>
            <a:r>
              <a:rPr lang="cs-CZ" sz="4000" dirty="0">
                <a:solidFill>
                  <a:schemeClr val="bg1"/>
                </a:solidFill>
              </a:rPr>
              <a:t>Důsledky </a:t>
            </a:r>
            <a:endParaRPr lang="en-GB" sz="4000" dirty="0">
              <a:solidFill>
                <a:schemeClr val="bg1"/>
              </a:solidFill>
            </a:endParaRPr>
          </a:p>
        </p:txBody>
      </p:sp>
      <p:sp>
        <p:nvSpPr>
          <p:cNvPr id="19"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D802B6CB-8DB6-BD40-E2B5-889FF43E881F}"/>
              </a:ext>
            </a:extLst>
          </p:cNvPr>
          <p:cNvSpPr>
            <a:spLocks noGrp="1"/>
          </p:cNvSpPr>
          <p:nvPr>
            <p:ph idx="1"/>
          </p:nvPr>
        </p:nvSpPr>
        <p:spPr>
          <a:xfrm>
            <a:off x="1155548" y="2217343"/>
            <a:ext cx="9880893" cy="3959619"/>
          </a:xfrm>
        </p:spPr>
        <p:txBody>
          <a:bodyPr>
            <a:normAutofit/>
          </a:bodyPr>
          <a:lstStyle/>
          <a:p>
            <a:r>
              <a:rPr lang="en-GB" sz="2400" dirty="0"/>
              <a:t>Barclays</a:t>
            </a:r>
            <a:r>
              <a:rPr lang="cs-CZ" sz="2400" dirty="0"/>
              <a:t> dostala pokuty dohromady za 420 miliónů dolarů. </a:t>
            </a:r>
          </a:p>
          <a:p>
            <a:r>
              <a:rPr lang="cs-CZ" sz="2400" dirty="0"/>
              <a:t>Nikdo jiný nebyl odsouzen. </a:t>
            </a:r>
          </a:p>
          <a:p>
            <a:r>
              <a:rPr lang="cs-CZ" sz="2400" dirty="0"/>
              <a:t>Škody kvůli manipulaci = cca 10 miliard dolarů </a:t>
            </a:r>
          </a:p>
          <a:p>
            <a:endParaRPr lang="cs-CZ" sz="2400" dirty="0"/>
          </a:p>
          <a:p>
            <a:r>
              <a:rPr lang="cs-CZ" sz="2400" dirty="0"/>
              <a:t>LIBOR více regulován.</a:t>
            </a:r>
          </a:p>
          <a:p>
            <a:endParaRPr lang="cs-CZ" sz="2400" dirty="0"/>
          </a:p>
          <a:p>
            <a:r>
              <a:rPr lang="cs-CZ" sz="2400" dirty="0"/>
              <a:t>Postupný odsun od </a:t>
            </a:r>
            <a:r>
              <a:rPr lang="cs-CZ" sz="2400" dirty="0" err="1"/>
              <a:t>LIBORu</a:t>
            </a:r>
            <a:r>
              <a:rPr lang="cs-CZ" sz="2400" dirty="0"/>
              <a:t>. Okamžité odstoupení od několika měn a dat splatnosti.</a:t>
            </a:r>
          </a:p>
          <a:p>
            <a:endParaRPr lang="cs-CZ" sz="2400" dirty="0"/>
          </a:p>
          <a:p>
            <a:endParaRPr lang="cs-CZ" sz="2400" dirty="0"/>
          </a:p>
          <a:p>
            <a:endParaRPr lang="cs-CZ" sz="2400" dirty="0"/>
          </a:p>
          <a:p>
            <a:endParaRPr lang="cs-CZ" sz="2400" dirty="0"/>
          </a:p>
          <a:p>
            <a:endParaRPr lang="en-GB" sz="2400" dirty="0"/>
          </a:p>
        </p:txBody>
      </p:sp>
    </p:spTree>
    <p:extLst>
      <p:ext uri="{BB962C8B-B14F-4D97-AF65-F5344CB8AC3E}">
        <p14:creationId xmlns:p14="http://schemas.microsoft.com/office/powerpoint/2010/main" val="868723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Nadpis 1">
            <a:extLst>
              <a:ext uri="{FF2B5EF4-FFF2-40B4-BE49-F238E27FC236}">
                <a16:creationId xmlns:a16="http://schemas.microsoft.com/office/drawing/2014/main" id="{7F0F4CEC-15AC-C3DC-6001-6869BEAFA271}"/>
              </a:ext>
            </a:extLst>
          </p:cNvPr>
          <p:cNvSpPr>
            <a:spLocks noGrp="1"/>
          </p:cNvSpPr>
          <p:nvPr>
            <p:ph type="title"/>
          </p:nvPr>
        </p:nvSpPr>
        <p:spPr>
          <a:xfrm>
            <a:off x="982639" y="1012536"/>
            <a:ext cx="4613300" cy="3163224"/>
          </a:xfrm>
        </p:spPr>
        <p:txBody>
          <a:bodyPr vert="horz" lIns="91440" tIns="45720" rIns="91440" bIns="45720" rtlCol="0" anchor="t">
            <a:normAutofit/>
          </a:bodyPr>
          <a:lstStyle/>
          <a:p>
            <a:r>
              <a:rPr lang="en-US" sz="4800" dirty="0" err="1"/>
              <a:t>Náhrada</a:t>
            </a:r>
            <a:r>
              <a:rPr lang="en-US" sz="4800" dirty="0"/>
              <a:t> za</a:t>
            </a:r>
            <a:br>
              <a:rPr lang="cs-CZ" sz="4800" dirty="0"/>
            </a:br>
            <a:r>
              <a:rPr lang="cs-CZ" sz="4800" dirty="0"/>
              <a:t>USD </a:t>
            </a:r>
            <a:r>
              <a:rPr lang="en-US" sz="4800" dirty="0"/>
              <a:t>LIBOR</a:t>
            </a:r>
          </a:p>
        </p:txBody>
      </p:sp>
      <p:sp>
        <p:nvSpPr>
          <p:cNvPr id="31" name="Rectangle 23">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5">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27">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ázek 2" descr="Obsah obrázku osoba, prst, hřebík, ruka&#10;&#10;Popis byl vytvořen automaticky">
            <a:extLst>
              <a:ext uri="{FF2B5EF4-FFF2-40B4-BE49-F238E27FC236}">
                <a16:creationId xmlns:a16="http://schemas.microsoft.com/office/drawing/2014/main" id="{64C687E1-AB1E-4E9F-FDCE-D1EC8C83F059}"/>
              </a:ext>
            </a:extLst>
          </p:cNvPr>
          <p:cNvPicPr>
            <a:picLocks noChangeAspect="1"/>
          </p:cNvPicPr>
          <p:nvPr/>
        </p:nvPicPr>
        <p:blipFill>
          <a:blip r:embed="rId2"/>
          <a:srcRect l="11040" r="32709" b="-2"/>
          <a:stretch/>
        </p:blipFill>
        <p:spPr>
          <a:xfrm>
            <a:off x="6096000" y="1012536"/>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spTree>
    <p:extLst>
      <p:ext uri="{BB962C8B-B14F-4D97-AF65-F5344CB8AC3E}">
        <p14:creationId xmlns:p14="http://schemas.microsoft.com/office/powerpoint/2010/main" val="881498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BFD7A4-3CC2-5C66-9897-5E092B54416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0B22FA31-8E99-5A95-F699-81CAFF9919BF}"/>
              </a:ext>
            </a:extLst>
          </p:cNvPr>
          <p:cNvSpPr>
            <a:spLocks noGrp="1"/>
          </p:cNvSpPr>
          <p:nvPr>
            <p:ph type="title"/>
          </p:nvPr>
        </p:nvSpPr>
        <p:spPr>
          <a:xfrm>
            <a:off x="5868557" y="1138036"/>
            <a:ext cx="5444382" cy="1402470"/>
          </a:xfrm>
        </p:spPr>
        <p:txBody>
          <a:bodyPr anchor="t">
            <a:normAutofit/>
          </a:bodyPr>
          <a:lstStyle/>
          <a:p>
            <a:r>
              <a:rPr lang="cs-CZ" sz="3200" noProof="0"/>
              <a:t>InterBank Offered Rate</a:t>
            </a:r>
          </a:p>
        </p:txBody>
      </p:sp>
      <p:pic>
        <p:nvPicPr>
          <p:cNvPr id="5" name="Picture 4" descr="Čísla z burzy cenných papírů">
            <a:extLst>
              <a:ext uri="{FF2B5EF4-FFF2-40B4-BE49-F238E27FC236}">
                <a16:creationId xmlns:a16="http://schemas.microsoft.com/office/drawing/2014/main" id="{E64D3C2F-1177-657D-5E9D-D1335E1266B8}"/>
              </a:ext>
            </a:extLst>
          </p:cNvPr>
          <p:cNvPicPr>
            <a:picLocks noChangeAspect="1"/>
          </p:cNvPicPr>
          <p:nvPr/>
        </p:nvPicPr>
        <p:blipFill>
          <a:blip r:embed="rId2"/>
          <a:srcRect l="25672" r="24190" b="-1"/>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5A97804E-A111-78C3-9691-FBD9F9FA1FE9}"/>
              </a:ext>
            </a:extLst>
          </p:cNvPr>
          <p:cNvSpPr>
            <a:spLocks noGrp="1"/>
          </p:cNvSpPr>
          <p:nvPr>
            <p:ph idx="1"/>
          </p:nvPr>
        </p:nvSpPr>
        <p:spPr>
          <a:xfrm>
            <a:off x="5868557" y="2551176"/>
            <a:ext cx="5444382" cy="3591207"/>
          </a:xfrm>
        </p:spPr>
        <p:txBody>
          <a:bodyPr>
            <a:normAutofit/>
          </a:bodyPr>
          <a:lstStyle/>
          <a:p>
            <a:r>
              <a:rPr lang="cs-CZ" sz="2000" noProof="0"/>
              <a:t>LIBOR</a:t>
            </a:r>
          </a:p>
          <a:p>
            <a:pPr lvl="1"/>
            <a:endParaRPr lang="cs-CZ" sz="2000" noProof="0"/>
          </a:p>
          <a:p>
            <a:r>
              <a:rPr lang="cs-CZ" sz="2000" noProof="0"/>
              <a:t>PRIBOR</a:t>
            </a:r>
          </a:p>
          <a:p>
            <a:pPr lvl="1"/>
            <a:endParaRPr lang="cs-CZ" sz="2000" noProof="0"/>
          </a:p>
          <a:p>
            <a:r>
              <a:rPr lang="cs-CZ" sz="2000" noProof="0"/>
              <a:t>EURIBOR</a:t>
            </a:r>
          </a:p>
          <a:p>
            <a:pPr lvl="1"/>
            <a:endParaRPr lang="cs-CZ" sz="2000" noProof="0"/>
          </a:p>
          <a:p>
            <a:r>
              <a:rPr lang="cs-CZ" sz="2000" noProof="0"/>
              <a:t>TIBOR </a:t>
            </a:r>
          </a:p>
          <a:p>
            <a:pPr lvl="1"/>
            <a:endParaRPr lang="cs-CZ" sz="2000" noProof="0"/>
          </a:p>
          <a:p>
            <a:endParaRPr lang="cs-CZ" sz="2000" noProof="0"/>
          </a:p>
        </p:txBody>
      </p:sp>
    </p:spTree>
    <p:extLst>
      <p:ext uri="{BB962C8B-B14F-4D97-AF65-F5344CB8AC3E}">
        <p14:creationId xmlns:p14="http://schemas.microsoft.com/office/powerpoint/2010/main" val="363473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ED2D244-31AE-92F4-9B44-8FC24B4EDA86}"/>
              </a:ext>
            </a:extLst>
          </p:cNvPr>
          <p:cNvSpPr>
            <a:spLocks noGrp="1"/>
          </p:cNvSpPr>
          <p:nvPr>
            <p:ph type="title"/>
          </p:nvPr>
        </p:nvSpPr>
        <p:spPr/>
        <p:txBody>
          <a:bodyPr/>
          <a:lstStyle/>
          <a:p>
            <a:r>
              <a:rPr lang="cs-CZ" dirty="0"/>
              <a:t>SOFR</a:t>
            </a:r>
            <a:endParaRPr lang="en-GB" dirty="0"/>
          </a:p>
        </p:txBody>
      </p:sp>
      <p:sp>
        <p:nvSpPr>
          <p:cNvPr id="3" name="Zástupný obsah 2">
            <a:extLst>
              <a:ext uri="{FF2B5EF4-FFF2-40B4-BE49-F238E27FC236}">
                <a16:creationId xmlns:a16="http://schemas.microsoft.com/office/drawing/2014/main" id="{C8BAD94B-FD84-9E15-F33D-36DAFEE72DC4}"/>
              </a:ext>
            </a:extLst>
          </p:cNvPr>
          <p:cNvSpPr>
            <a:spLocks noGrp="1"/>
          </p:cNvSpPr>
          <p:nvPr>
            <p:ph idx="1"/>
          </p:nvPr>
        </p:nvSpPr>
        <p:spPr/>
        <p:txBody>
          <a:bodyPr>
            <a:normAutofit lnSpcReduction="10000"/>
          </a:bodyPr>
          <a:lstStyle/>
          <a:p>
            <a:pPr marL="0" indent="0">
              <a:buNone/>
            </a:pPr>
            <a:r>
              <a:rPr lang="cs-CZ" dirty="0"/>
              <a:t>= </a:t>
            </a:r>
            <a:r>
              <a:rPr lang="en-GB" dirty="0"/>
              <a:t>Secured Overnight Financing Rate</a:t>
            </a:r>
            <a:r>
              <a:rPr lang="cs-CZ" dirty="0"/>
              <a:t> </a:t>
            </a:r>
          </a:p>
          <a:p>
            <a:r>
              <a:rPr lang="cs-CZ" dirty="0"/>
              <a:t>Vyvinul FED v roce 2018. </a:t>
            </a:r>
          </a:p>
          <a:p>
            <a:pPr marL="0" indent="0">
              <a:buNone/>
            </a:pPr>
            <a:endParaRPr lang="cs-CZ" dirty="0"/>
          </a:p>
          <a:p>
            <a:pPr marL="0" indent="0">
              <a:buNone/>
            </a:pPr>
            <a:r>
              <a:rPr lang="cs-CZ" dirty="0"/>
              <a:t>Výhody:</a:t>
            </a:r>
          </a:p>
          <a:p>
            <a:r>
              <a:rPr lang="cs-CZ" dirty="0"/>
              <a:t>Z</a:t>
            </a:r>
            <a:r>
              <a:rPr lang="en-GB" dirty="0" err="1"/>
              <a:t>aložena</a:t>
            </a:r>
            <a:r>
              <a:rPr lang="en-GB" dirty="0"/>
              <a:t> </a:t>
            </a:r>
            <a:r>
              <a:rPr lang="en-GB" dirty="0" err="1"/>
              <a:t>na</a:t>
            </a:r>
            <a:r>
              <a:rPr lang="en-GB" dirty="0"/>
              <a:t> </a:t>
            </a:r>
            <a:r>
              <a:rPr lang="en-GB" b="1" dirty="0" err="1"/>
              <a:t>skutečných</a:t>
            </a:r>
            <a:r>
              <a:rPr lang="en-GB" dirty="0"/>
              <a:t> </a:t>
            </a:r>
            <a:r>
              <a:rPr lang="en-GB" dirty="0" err="1"/>
              <a:t>datech</a:t>
            </a:r>
            <a:r>
              <a:rPr lang="en-GB" dirty="0"/>
              <a:t> z </a:t>
            </a:r>
            <a:r>
              <a:rPr lang="en-GB" dirty="0" err="1"/>
              <a:t>trhu</a:t>
            </a:r>
            <a:r>
              <a:rPr lang="en-GB" dirty="0"/>
              <a:t>, </a:t>
            </a:r>
            <a:r>
              <a:rPr lang="en-GB" dirty="0" err="1"/>
              <a:t>konkrétně</a:t>
            </a:r>
            <a:r>
              <a:rPr lang="en-GB" dirty="0"/>
              <a:t> </a:t>
            </a:r>
            <a:r>
              <a:rPr lang="en-GB" dirty="0" err="1"/>
              <a:t>na</a:t>
            </a:r>
            <a:r>
              <a:rPr lang="en-GB" dirty="0"/>
              <a:t> </a:t>
            </a:r>
            <a:r>
              <a:rPr lang="en-GB" dirty="0" err="1"/>
              <a:t>jednodenních</a:t>
            </a:r>
            <a:r>
              <a:rPr lang="en-GB" dirty="0"/>
              <a:t> (overnight) </a:t>
            </a:r>
            <a:r>
              <a:rPr lang="cs-CZ" dirty="0"/>
              <a:t>REPO</a:t>
            </a:r>
            <a:r>
              <a:rPr lang="en-GB" dirty="0"/>
              <a:t> </a:t>
            </a:r>
            <a:r>
              <a:rPr lang="en-GB" dirty="0" err="1"/>
              <a:t>transakcích</a:t>
            </a:r>
            <a:r>
              <a:rPr lang="en-GB" dirty="0"/>
              <a:t>.</a:t>
            </a:r>
            <a:endParaRPr lang="cs-CZ" dirty="0"/>
          </a:p>
          <a:p>
            <a:pPr marL="0" indent="0">
              <a:buNone/>
            </a:pPr>
            <a:r>
              <a:rPr lang="cs-CZ" dirty="0"/>
              <a:t>Nevýhody:</a:t>
            </a:r>
          </a:p>
          <a:p>
            <a:r>
              <a:rPr lang="cs-CZ" dirty="0"/>
              <a:t>Jednodenní.</a:t>
            </a:r>
          </a:p>
          <a:p>
            <a:r>
              <a:rPr lang="cs-CZ" dirty="0"/>
              <a:t>Vychází z historických transakcí. Nereflektuje budoucí vývoj. </a:t>
            </a:r>
          </a:p>
          <a:p>
            <a:endParaRPr lang="en-GB" dirty="0"/>
          </a:p>
        </p:txBody>
      </p:sp>
    </p:spTree>
    <p:extLst>
      <p:ext uri="{BB962C8B-B14F-4D97-AF65-F5344CB8AC3E}">
        <p14:creationId xmlns:p14="http://schemas.microsoft.com/office/powerpoint/2010/main" val="225524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090ADD-0D7C-D238-1D18-9E0E52C77A3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B43F65A-47CE-60CD-5A48-358B1CE9B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65FC22-684E-3C11-8872-360E93C1EC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1EFD75-D5BF-EFED-1574-DAB5C0241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55F5B2A-CC8F-A5F3-3ADF-8F7E0FC4D4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C5A38E9-9C4A-A551-F8C9-646378B0B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3DCB80B-AF22-9085-4AEC-61A9C20D5C64}"/>
              </a:ext>
            </a:extLst>
          </p:cNvPr>
          <p:cNvSpPr>
            <a:spLocks noGrp="1"/>
          </p:cNvSpPr>
          <p:nvPr>
            <p:ph type="title"/>
          </p:nvPr>
        </p:nvSpPr>
        <p:spPr>
          <a:xfrm>
            <a:off x="1371599" y="294538"/>
            <a:ext cx="9895951" cy="1033669"/>
          </a:xfrm>
        </p:spPr>
        <p:txBody>
          <a:bodyPr>
            <a:normAutofit/>
          </a:bodyPr>
          <a:lstStyle/>
          <a:p>
            <a:r>
              <a:rPr lang="en-GB" sz="4000" dirty="0">
                <a:solidFill>
                  <a:srgbClr val="FFFFFF"/>
                </a:solidFill>
              </a:rPr>
              <a:t>SOFR</a:t>
            </a:r>
          </a:p>
        </p:txBody>
      </p:sp>
      <p:sp>
        <p:nvSpPr>
          <p:cNvPr id="3" name="Zástupný obsah 2">
            <a:extLst>
              <a:ext uri="{FF2B5EF4-FFF2-40B4-BE49-F238E27FC236}">
                <a16:creationId xmlns:a16="http://schemas.microsoft.com/office/drawing/2014/main" id="{58744743-EA9F-EA11-653C-FA0B7893E25C}"/>
              </a:ext>
            </a:extLst>
          </p:cNvPr>
          <p:cNvSpPr>
            <a:spLocks noGrp="1"/>
          </p:cNvSpPr>
          <p:nvPr>
            <p:ph idx="1"/>
          </p:nvPr>
        </p:nvSpPr>
        <p:spPr>
          <a:xfrm>
            <a:off x="1371599" y="1885279"/>
            <a:ext cx="9724031" cy="4756680"/>
          </a:xfrm>
        </p:spPr>
        <p:txBody>
          <a:bodyPr anchor="ctr">
            <a:normAutofit lnSpcReduction="10000"/>
          </a:bodyPr>
          <a:lstStyle/>
          <a:p>
            <a:pPr marL="0" indent="0">
              <a:buNone/>
            </a:pPr>
            <a:r>
              <a:rPr lang="cs-CZ" sz="2400" dirty="0"/>
              <a:t>= </a:t>
            </a:r>
            <a:r>
              <a:rPr lang="en-GB" sz="2400" dirty="0"/>
              <a:t>Secured Overnight Financing Rate</a:t>
            </a:r>
            <a:r>
              <a:rPr lang="cs-CZ" sz="2400" dirty="0"/>
              <a:t> </a:t>
            </a:r>
          </a:p>
          <a:p>
            <a:r>
              <a:rPr lang="cs-CZ" sz="2400" dirty="0"/>
              <a:t>Vyvinul FED v roce 2018. </a:t>
            </a:r>
          </a:p>
          <a:p>
            <a:pPr marL="0" indent="0">
              <a:buNone/>
            </a:pPr>
            <a:endParaRPr lang="cs-CZ" sz="2400" dirty="0"/>
          </a:p>
          <a:p>
            <a:pPr marL="0" indent="0">
              <a:buNone/>
            </a:pPr>
            <a:endParaRPr lang="cs-CZ" sz="2400" dirty="0"/>
          </a:p>
          <a:p>
            <a:pPr marL="0" indent="0">
              <a:buNone/>
            </a:pPr>
            <a:r>
              <a:rPr lang="cs-CZ" sz="2400" dirty="0"/>
              <a:t>Výhody:</a:t>
            </a:r>
          </a:p>
          <a:p>
            <a:r>
              <a:rPr lang="cs-CZ" sz="2400" dirty="0"/>
              <a:t>Z</a:t>
            </a:r>
            <a:r>
              <a:rPr lang="en-GB" sz="2400" dirty="0" err="1"/>
              <a:t>aložena</a:t>
            </a:r>
            <a:r>
              <a:rPr lang="en-GB" sz="2400" dirty="0"/>
              <a:t> </a:t>
            </a:r>
            <a:r>
              <a:rPr lang="en-GB" sz="2400" dirty="0" err="1"/>
              <a:t>na</a:t>
            </a:r>
            <a:r>
              <a:rPr lang="en-GB" sz="2400" dirty="0"/>
              <a:t> </a:t>
            </a:r>
            <a:r>
              <a:rPr lang="en-GB" sz="2400" b="1" dirty="0" err="1"/>
              <a:t>skutečných</a:t>
            </a:r>
            <a:r>
              <a:rPr lang="en-GB" sz="2400" dirty="0"/>
              <a:t> </a:t>
            </a:r>
            <a:r>
              <a:rPr lang="en-GB" sz="2400" dirty="0" err="1"/>
              <a:t>datech</a:t>
            </a:r>
            <a:r>
              <a:rPr lang="en-GB" sz="2400" dirty="0"/>
              <a:t> z </a:t>
            </a:r>
            <a:r>
              <a:rPr lang="en-GB" sz="2400" dirty="0" err="1"/>
              <a:t>trhu</a:t>
            </a:r>
            <a:r>
              <a:rPr lang="en-GB" sz="2400" dirty="0"/>
              <a:t>, </a:t>
            </a:r>
            <a:r>
              <a:rPr lang="en-GB" sz="2400" dirty="0" err="1"/>
              <a:t>konkrétně</a:t>
            </a:r>
            <a:r>
              <a:rPr lang="en-GB" sz="2400" dirty="0"/>
              <a:t> </a:t>
            </a:r>
            <a:r>
              <a:rPr lang="en-GB" sz="2400" dirty="0" err="1"/>
              <a:t>na</a:t>
            </a:r>
            <a:r>
              <a:rPr lang="en-GB" sz="2400" dirty="0"/>
              <a:t> </a:t>
            </a:r>
            <a:r>
              <a:rPr lang="en-GB" sz="2400" dirty="0" err="1"/>
              <a:t>jednodenních</a:t>
            </a:r>
            <a:r>
              <a:rPr lang="en-GB" sz="2400" dirty="0"/>
              <a:t> (overnight) </a:t>
            </a:r>
            <a:r>
              <a:rPr lang="cs-CZ" sz="2400" dirty="0"/>
              <a:t>REPO</a:t>
            </a:r>
            <a:r>
              <a:rPr lang="en-GB" sz="2400" dirty="0"/>
              <a:t> </a:t>
            </a:r>
            <a:r>
              <a:rPr lang="en-GB" sz="2400" dirty="0" err="1"/>
              <a:t>transakcích</a:t>
            </a:r>
            <a:r>
              <a:rPr lang="en-GB" sz="2400" dirty="0"/>
              <a:t>.</a:t>
            </a:r>
            <a:endParaRPr lang="cs-CZ" sz="2400" dirty="0"/>
          </a:p>
          <a:p>
            <a:endParaRPr lang="cs-CZ" sz="2400" dirty="0"/>
          </a:p>
          <a:p>
            <a:pPr marL="0" indent="0">
              <a:buNone/>
            </a:pPr>
            <a:r>
              <a:rPr lang="cs-CZ" sz="2400" dirty="0"/>
              <a:t>Nevýhody:</a:t>
            </a:r>
          </a:p>
          <a:p>
            <a:r>
              <a:rPr lang="cs-CZ" sz="2400" dirty="0"/>
              <a:t>Jednodenní.</a:t>
            </a:r>
          </a:p>
          <a:p>
            <a:r>
              <a:rPr lang="cs-CZ" sz="2400" dirty="0"/>
              <a:t>Vychází z historických transakcí. Nereflektuje budoucí vývoj. </a:t>
            </a:r>
          </a:p>
        </p:txBody>
      </p:sp>
    </p:spTree>
    <p:extLst>
      <p:ext uri="{BB962C8B-B14F-4D97-AF65-F5344CB8AC3E}">
        <p14:creationId xmlns:p14="http://schemas.microsoft.com/office/powerpoint/2010/main" val="284784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AC68434D-8527-C06A-2E5B-0C486E5CA26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ázek 3">
            <a:extLst>
              <a:ext uri="{FF2B5EF4-FFF2-40B4-BE49-F238E27FC236}">
                <a16:creationId xmlns:a16="http://schemas.microsoft.com/office/drawing/2014/main" id="{2C361EAF-6E91-E256-8EBE-3B6871C17244}"/>
              </a:ext>
            </a:extLst>
          </p:cNvPr>
          <p:cNvPicPr>
            <a:picLocks noChangeAspect="1"/>
          </p:cNvPicPr>
          <p:nvPr/>
        </p:nvPicPr>
        <p:blipFill>
          <a:blip r:embed="rId2">
            <a:alphaModFix amt="50000"/>
          </a:blip>
          <a:srcRect/>
          <a:stretch/>
        </p:blipFill>
        <p:spPr>
          <a:xfrm>
            <a:off x="20" y="1"/>
            <a:ext cx="12191980" cy="6857999"/>
          </a:xfrm>
          <a:prstGeom prst="rect">
            <a:avLst/>
          </a:prstGeom>
        </p:spPr>
      </p:pic>
      <p:sp>
        <p:nvSpPr>
          <p:cNvPr id="2" name="Nadpis 1">
            <a:extLst>
              <a:ext uri="{FF2B5EF4-FFF2-40B4-BE49-F238E27FC236}">
                <a16:creationId xmlns:a16="http://schemas.microsoft.com/office/drawing/2014/main" id="{BD0B2C3D-C23A-CE7B-0E96-58D27D9E89B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cs-CZ" sz="6000" dirty="0">
                <a:solidFill>
                  <a:srgbClr val="FFFFFF"/>
                </a:solidFill>
              </a:rPr>
              <a:t>PR</a:t>
            </a:r>
            <a:r>
              <a:rPr lang="en-US" sz="6000" noProof="0" dirty="0">
                <a:solidFill>
                  <a:srgbClr val="FFFFFF"/>
                </a:solidFill>
              </a:rPr>
              <a:t>IBOR</a:t>
            </a:r>
          </a:p>
        </p:txBody>
      </p:sp>
    </p:spTree>
    <p:extLst>
      <p:ext uri="{BB962C8B-B14F-4D97-AF65-F5344CB8AC3E}">
        <p14:creationId xmlns:p14="http://schemas.microsoft.com/office/powerpoint/2010/main" val="187761503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05A74A-1FDF-E218-4BC2-A0F3F6F0FBB3}"/>
              </a:ext>
            </a:extLst>
          </p:cNvPr>
          <p:cNvSpPr>
            <a:spLocks noGrp="1"/>
          </p:cNvSpPr>
          <p:nvPr>
            <p:ph type="title"/>
          </p:nvPr>
        </p:nvSpPr>
        <p:spPr>
          <a:xfrm>
            <a:off x="1136397" y="502020"/>
            <a:ext cx="5323715" cy="1642970"/>
          </a:xfrm>
        </p:spPr>
        <p:txBody>
          <a:bodyPr anchor="b">
            <a:normAutofit/>
          </a:bodyPr>
          <a:lstStyle/>
          <a:p>
            <a:r>
              <a:rPr lang="cs-CZ" sz="4000"/>
              <a:t>Banky</a:t>
            </a:r>
            <a:endParaRPr lang="en-GB" sz="4000"/>
          </a:p>
        </p:txBody>
      </p:sp>
      <p:sp>
        <p:nvSpPr>
          <p:cNvPr id="3" name="Zástupný obsah 2">
            <a:extLst>
              <a:ext uri="{FF2B5EF4-FFF2-40B4-BE49-F238E27FC236}">
                <a16:creationId xmlns:a16="http://schemas.microsoft.com/office/drawing/2014/main" id="{2F818E7A-A50C-6E90-96E3-76A31CC80CAE}"/>
              </a:ext>
            </a:extLst>
          </p:cNvPr>
          <p:cNvSpPr>
            <a:spLocks noGrp="1"/>
          </p:cNvSpPr>
          <p:nvPr>
            <p:ph idx="1"/>
          </p:nvPr>
        </p:nvSpPr>
        <p:spPr>
          <a:xfrm>
            <a:off x="1144923" y="2405894"/>
            <a:ext cx="5315189" cy="3535083"/>
          </a:xfrm>
        </p:spPr>
        <p:txBody>
          <a:bodyPr anchor="t">
            <a:normAutofit/>
          </a:bodyPr>
          <a:lstStyle/>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Česká spořitelna</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Komerční banka</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ČSOB</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Raiffeisenbank</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UniCredit Bank</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Moneta Money Bank</a:t>
            </a:r>
          </a:p>
          <a:p>
            <a:pPr marL="0" marR="0" lvl="0" indent="0" defTabSz="914400" rtl="0" eaLnBrk="0" fontAlgn="base" latinLnBrk="0" hangingPunct="0">
              <a:spcBef>
                <a:spcPct val="0"/>
              </a:spcBef>
              <a:spcAft>
                <a:spcPts val="600"/>
              </a:spcAft>
              <a:buClrTx/>
              <a:buSzTx/>
              <a:buFontTx/>
              <a:buChar char="•"/>
              <a:tabLst/>
            </a:pPr>
            <a:r>
              <a:rPr kumimoji="0" lang="en-US" altLang="en-US" sz="2000" i="0" u="none" strike="noStrike" cap="none" normalizeH="0" baseline="0">
                <a:ln>
                  <a:noFill/>
                </a:ln>
                <a:effectLst/>
                <a:latin typeface="Arial" panose="020B0604020202020204" pitchFamily="34" charset="0"/>
              </a:rPr>
              <a:t>J&amp;T Banka</a:t>
            </a:r>
            <a:endParaRPr kumimoji="0" lang="cs-CZ" altLang="en-US" sz="2000" i="0" u="none" strike="noStrike" cap="none" normalizeH="0" baseline="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Char char="•"/>
              <a:tabLst/>
            </a:pPr>
            <a:r>
              <a:rPr lang="cs-CZ" altLang="en-US" sz="2000">
                <a:latin typeface="Arial" panose="020B0604020202020204" pitchFamily="34" charset="0"/>
              </a:rPr>
              <a:t> a další</a:t>
            </a:r>
            <a:endParaRPr kumimoji="0" lang="en-US" altLang="en-US" sz="2000" i="0" u="none" strike="noStrike" cap="none" normalizeH="0" baseline="0">
              <a:ln>
                <a:noFill/>
              </a:ln>
              <a:effectLst/>
              <a:latin typeface="Arial" panose="020B0604020202020204" pitchFamily="34" charset="0"/>
            </a:endParaRPr>
          </a:p>
        </p:txBody>
      </p:sp>
      <p:sp>
        <p:nvSpPr>
          <p:cNvPr id="28" name="Rectangle 2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Obrázek 4">
            <a:extLst>
              <a:ext uri="{FF2B5EF4-FFF2-40B4-BE49-F238E27FC236}">
                <a16:creationId xmlns:a16="http://schemas.microsoft.com/office/drawing/2014/main" id="{51DBFF3F-A1EC-59F6-DF61-EF3272E3AB1D}"/>
              </a:ext>
            </a:extLst>
          </p:cNvPr>
          <p:cNvPicPr>
            <a:picLocks noChangeAspect="1"/>
          </p:cNvPicPr>
          <p:nvPr/>
        </p:nvPicPr>
        <p:blipFill>
          <a:blip r:embed="rId2"/>
          <a:stretch>
            <a:fillRect/>
          </a:stretch>
        </p:blipFill>
        <p:spPr>
          <a:xfrm>
            <a:off x="7033847" y="278750"/>
            <a:ext cx="4270550" cy="6355877"/>
          </a:xfrm>
          <a:prstGeom prst="rect">
            <a:avLst/>
          </a:prstGeom>
        </p:spPr>
      </p:pic>
    </p:spTree>
    <p:extLst>
      <p:ext uri="{BB962C8B-B14F-4D97-AF65-F5344CB8AC3E}">
        <p14:creationId xmlns:p14="http://schemas.microsoft.com/office/powerpoint/2010/main" val="3446668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4DB712-6D27-4CB2-34A1-BEEF2FBD7C3C}"/>
              </a:ext>
            </a:extLst>
          </p:cNvPr>
          <p:cNvSpPr>
            <a:spLocks noGrp="1"/>
          </p:cNvSpPr>
          <p:nvPr>
            <p:ph type="title"/>
          </p:nvPr>
        </p:nvSpPr>
        <p:spPr/>
        <p:txBody>
          <a:bodyPr/>
          <a:lstStyle/>
          <a:p>
            <a:r>
              <a:rPr lang="cs-CZ" dirty="0"/>
              <a:t>Hypotéka s pohyblivou sazbou </a:t>
            </a:r>
            <a:r>
              <a:rPr lang="cs-CZ" dirty="0" err="1"/>
              <a:t>RaiffeisenBank</a:t>
            </a:r>
            <a:endParaRPr lang="en-GB" dirty="0"/>
          </a:p>
        </p:txBody>
      </p:sp>
      <p:pic>
        <p:nvPicPr>
          <p:cNvPr id="5" name="Zástupný obsah 4">
            <a:extLst>
              <a:ext uri="{FF2B5EF4-FFF2-40B4-BE49-F238E27FC236}">
                <a16:creationId xmlns:a16="http://schemas.microsoft.com/office/drawing/2014/main" id="{29E5198E-6147-7575-6653-C6F3BBCE9771}"/>
              </a:ext>
            </a:extLst>
          </p:cNvPr>
          <p:cNvPicPr>
            <a:picLocks noGrp="1" noChangeAspect="1"/>
          </p:cNvPicPr>
          <p:nvPr>
            <p:ph idx="1"/>
          </p:nvPr>
        </p:nvPicPr>
        <p:blipFill>
          <a:blip r:embed="rId2"/>
          <a:stretch>
            <a:fillRect/>
          </a:stretch>
        </p:blipFill>
        <p:spPr>
          <a:xfrm>
            <a:off x="838200" y="1934044"/>
            <a:ext cx="10515600" cy="4134499"/>
          </a:xfrm>
        </p:spPr>
      </p:pic>
    </p:spTree>
    <p:extLst>
      <p:ext uri="{BB962C8B-B14F-4D97-AF65-F5344CB8AC3E}">
        <p14:creationId xmlns:p14="http://schemas.microsoft.com/office/powerpoint/2010/main" val="37654878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42">
            <a:extLst>
              <a:ext uri="{FF2B5EF4-FFF2-40B4-BE49-F238E27FC236}">
                <a16:creationId xmlns:a16="http://schemas.microsoft.com/office/drawing/2014/main" id="{82D36010-C86D-4E36-B6CF-A9BDD3472537}"/>
              </a:ext>
            </a:extLst>
          </p:cNvPr>
          <p:cNvSpPr>
            <a:spLocks noGrp="1"/>
          </p:cNvSpPr>
          <p:nvPr>
            <p:ph type="title"/>
          </p:nvPr>
        </p:nvSpPr>
        <p:spPr>
          <a:xfrm>
            <a:off x="838200" y="1225674"/>
            <a:ext cx="10515600" cy="1325563"/>
          </a:xfrm>
        </p:spPr>
        <p:txBody>
          <a:bodyPr rtlCol="0"/>
          <a:lstStyle/>
          <a:p>
            <a:pPr rtl="0"/>
            <a:r>
              <a:rPr lang="en-GB" dirty="0"/>
              <a:t>MEET THE TEAM</a:t>
            </a:r>
          </a:p>
        </p:txBody>
      </p:sp>
      <p:pic>
        <p:nvPicPr>
          <p:cNvPr id="24" name="Picture Placeholder 23">
            <a:extLst>
              <a:ext uri="{FF2B5EF4-FFF2-40B4-BE49-F238E27FC236}">
                <a16:creationId xmlns:a16="http://schemas.microsoft.com/office/drawing/2014/main" id="{B269982C-B5A5-4ABE-9867-F064D76158C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841248" y="2623820"/>
            <a:ext cx="2103438" cy="2913063"/>
          </a:xfrm>
        </p:spPr>
      </p:pic>
      <p:sp>
        <p:nvSpPr>
          <p:cNvPr id="4" name="Text Placeholder 3">
            <a:extLst>
              <a:ext uri="{FF2B5EF4-FFF2-40B4-BE49-F238E27FC236}">
                <a16:creationId xmlns:a16="http://schemas.microsoft.com/office/drawing/2014/main" id="{3D4B2ADA-BF4A-429D-9AAB-0A79EC551FFA}"/>
              </a:ext>
            </a:extLst>
          </p:cNvPr>
          <p:cNvSpPr>
            <a:spLocks noGrp="1"/>
          </p:cNvSpPr>
          <p:nvPr>
            <p:ph type="body" sz="quarter" idx="14"/>
          </p:nvPr>
        </p:nvSpPr>
        <p:spPr>
          <a:xfrm>
            <a:off x="838200" y="5833745"/>
            <a:ext cx="2103120" cy="274320"/>
          </a:xfrm>
        </p:spPr>
        <p:txBody>
          <a:bodyPr rtlCol="0"/>
          <a:lstStyle/>
          <a:p>
            <a:pPr rtl="0"/>
            <a:r>
              <a:rPr lang="cs-CZ" dirty="0"/>
              <a:t>Bc. Ondřej Přítel</a:t>
            </a:r>
            <a:endParaRPr lang="en-GB" dirty="0"/>
          </a:p>
        </p:txBody>
      </p:sp>
      <p:sp>
        <p:nvSpPr>
          <p:cNvPr id="5" name="Text Placeholder 4">
            <a:extLst>
              <a:ext uri="{FF2B5EF4-FFF2-40B4-BE49-F238E27FC236}">
                <a16:creationId xmlns:a16="http://schemas.microsoft.com/office/drawing/2014/main" id="{FB6BA764-9AA1-4357-AA4E-466CAC812933}"/>
              </a:ext>
            </a:extLst>
          </p:cNvPr>
          <p:cNvSpPr>
            <a:spLocks noGrp="1"/>
          </p:cNvSpPr>
          <p:nvPr>
            <p:ph type="body" sz="quarter" idx="15"/>
          </p:nvPr>
        </p:nvSpPr>
        <p:spPr>
          <a:xfrm>
            <a:off x="838200" y="6127115"/>
            <a:ext cx="2103120" cy="365760"/>
          </a:xfrm>
        </p:spPr>
        <p:txBody>
          <a:bodyPr rtlCol="0"/>
          <a:lstStyle/>
          <a:p>
            <a:pPr rtl="0"/>
            <a:r>
              <a:rPr lang="cs-CZ" dirty="0"/>
              <a:t>Vedoucí projektu</a:t>
            </a:r>
            <a:endParaRPr lang="en-GB" dirty="0"/>
          </a:p>
        </p:txBody>
      </p:sp>
      <p:pic>
        <p:nvPicPr>
          <p:cNvPr id="30" name="Picture Placeholder 29">
            <a:extLst>
              <a:ext uri="{FF2B5EF4-FFF2-40B4-BE49-F238E27FC236}">
                <a16:creationId xmlns:a16="http://schemas.microsoft.com/office/drawing/2014/main" id="{E3518826-950A-4BBF-B066-0453E162ED7D}"/>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3533" r="3533"/>
          <a:stretch/>
        </p:blipFill>
        <p:spPr>
          <a:xfrm>
            <a:off x="3593973" y="2623820"/>
            <a:ext cx="2103438" cy="3017838"/>
          </a:xfrm>
        </p:spPr>
      </p:pic>
      <p:sp>
        <p:nvSpPr>
          <p:cNvPr id="7" name="Text Placeholder 6">
            <a:extLst>
              <a:ext uri="{FF2B5EF4-FFF2-40B4-BE49-F238E27FC236}">
                <a16:creationId xmlns:a16="http://schemas.microsoft.com/office/drawing/2014/main" id="{3CCBA895-282B-4655-9508-9B081D894702}"/>
              </a:ext>
            </a:extLst>
          </p:cNvPr>
          <p:cNvSpPr>
            <a:spLocks noGrp="1"/>
          </p:cNvSpPr>
          <p:nvPr>
            <p:ph type="body" sz="quarter" idx="17"/>
          </p:nvPr>
        </p:nvSpPr>
        <p:spPr>
          <a:xfrm>
            <a:off x="3593592" y="5833745"/>
            <a:ext cx="2103120" cy="274320"/>
          </a:xfrm>
        </p:spPr>
        <p:txBody>
          <a:bodyPr rtlCol="0"/>
          <a:lstStyle/>
          <a:p>
            <a:pPr rtl="0"/>
            <a:r>
              <a:rPr lang="cs-CZ" dirty="0"/>
              <a:t>Ondra Kamarád</a:t>
            </a:r>
            <a:endParaRPr lang="en-GB" dirty="0"/>
          </a:p>
        </p:txBody>
      </p:sp>
      <p:sp>
        <p:nvSpPr>
          <p:cNvPr id="8" name="Text Placeholder 7">
            <a:extLst>
              <a:ext uri="{FF2B5EF4-FFF2-40B4-BE49-F238E27FC236}">
                <a16:creationId xmlns:a16="http://schemas.microsoft.com/office/drawing/2014/main" id="{B45544BD-5A0E-41E5-9FDF-CF48D5F86A73}"/>
              </a:ext>
            </a:extLst>
          </p:cNvPr>
          <p:cNvSpPr>
            <a:spLocks noGrp="1"/>
          </p:cNvSpPr>
          <p:nvPr>
            <p:ph type="body" sz="quarter" idx="18"/>
          </p:nvPr>
        </p:nvSpPr>
        <p:spPr>
          <a:xfrm>
            <a:off x="3593592" y="6127115"/>
            <a:ext cx="2103120" cy="365760"/>
          </a:xfrm>
        </p:spPr>
        <p:txBody>
          <a:bodyPr rtlCol="0"/>
          <a:lstStyle/>
          <a:p>
            <a:pPr rtl="0"/>
            <a:r>
              <a:rPr lang="cs-CZ" dirty="0" err="1"/>
              <a:t>Content</a:t>
            </a:r>
            <a:r>
              <a:rPr lang="cs-CZ" dirty="0"/>
              <a:t> provider</a:t>
            </a:r>
            <a:endParaRPr lang="en-GB" dirty="0"/>
          </a:p>
        </p:txBody>
      </p:sp>
      <p:pic>
        <p:nvPicPr>
          <p:cNvPr id="32" name="Picture Placeholder 31">
            <a:extLst>
              <a:ext uri="{FF2B5EF4-FFF2-40B4-BE49-F238E27FC236}">
                <a16:creationId xmlns:a16="http://schemas.microsoft.com/office/drawing/2014/main" id="{3C5A52A1-20C1-4B98-93B8-92FCD7B5D5D3}"/>
              </a:ext>
            </a:extLst>
          </p:cNvPr>
          <p:cNvPicPr>
            <a:picLocks noGrp="1" noChangeAspect="1"/>
          </p:cNvPicPr>
          <p:nvPr>
            <p:ph type="pic" sz="quarter" idx="19"/>
          </p:nvPr>
        </p:nvPicPr>
        <p:blipFill>
          <a:blip r:embed="rId5">
            <a:extLst>
              <a:ext uri="{28A0092B-C50C-407E-A947-70E740481C1C}">
                <a14:useLocalDpi xmlns:a14="http://schemas.microsoft.com/office/drawing/2010/main" val="0"/>
              </a:ext>
            </a:extLst>
          </a:blip>
          <a:srcRect l="24901" r="24901"/>
          <a:stretch/>
        </p:blipFill>
        <p:spPr>
          <a:xfrm>
            <a:off x="6348286" y="2623820"/>
            <a:ext cx="2019859" cy="3017838"/>
          </a:xfrm>
        </p:spPr>
      </p:pic>
      <p:sp>
        <p:nvSpPr>
          <p:cNvPr id="18" name="Text Placeholder 17">
            <a:extLst>
              <a:ext uri="{FF2B5EF4-FFF2-40B4-BE49-F238E27FC236}">
                <a16:creationId xmlns:a16="http://schemas.microsoft.com/office/drawing/2014/main" id="{FB4AD937-0438-4166-BD70-EA667D56A4D4}"/>
              </a:ext>
            </a:extLst>
          </p:cNvPr>
          <p:cNvSpPr>
            <a:spLocks noGrp="1"/>
          </p:cNvSpPr>
          <p:nvPr>
            <p:ph type="body" sz="quarter" idx="20"/>
          </p:nvPr>
        </p:nvSpPr>
        <p:spPr>
          <a:xfrm>
            <a:off x="6345936" y="5833745"/>
            <a:ext cx="2103120" cy="274320"/>
          </a:xfrm>
        </p:spPr>
        <p:txBody>
          <a:bodyPr rtlCol="0"/>
          <a:lstStyle/>
          <a:p>
            <a:pPr rtl="0"/>
            <a:r>
              <a:rPr lang="cs-CZ" dirty="0"/>
              <a:t>Andreas </a:t>
            </a:r>
            <a:r>
              <a:rPr lang="en-GB" dirty="0"/>
              <a:t>Freund</a:t>
            </a:r>
          </a:p>
        </p:txBody>
      </p:sp>
      <p:sp>
        <p:nvSpPr>
          <p:cNvPr id="19" name="Text Placeholder 18">
            <a:extLst>
              <a:ext uri="{FF2B5EF4-FFF2-40B4-BE49-F238E27FC236}">
                <a16:creationId xmlns:a16="http://schemas.microsoft.com/office/drawing/2014/main" id="{B2F91C5D-226D-435B-A96C-1F554E795D9D}"/>
              </a:ext>
            </a:extLst>
          </p:cNvPr>
          <p:cNvSpPr>
            <a:spLocks noGrp="1"/>
          </p:cNvSpPr>
          <p:nvPr>
            <p:ph type="body" sz="quarter" idx="21"/>
          </p:nvPr>
        </p:nvSpPr>
        <p:spPr>
          <a:xfrm>
            <a:off x="6345936" y="6127115"/>
            <a:ext cx="2103120" cy="365760"/>
          </a:xfrm>
        </p:spPr>
        <p:txBody>
          <a:bodyPr rtlCol="0"/>
          <a:lstStyle/>
          <a:p>
            <a:pPr rtl="0"/>
            <a:r>
              <a:rPr lang="cs-CZ" dirty="0"/>
              <a:t>Tvůrce prezentace</a:t>
            </a:r>
            <a:endParaRPr lang="en-GB" dirty="0"/>
          </a:p>
        </p:txBody>
      </p:sp>
      <p:pic>
        <p:nvPicPr>
          <p:cNvPr id="34" name="Picture Placeholder 33">
            <a:extLst>
              <a:ext uri="{FF2B5EF4-FFF2-40B4-BE49-F238E27FC236}">
                <a16:creationId xmlns:a16="http://schemas.microsoft.com/office/drawing/2014/main" id="{F7A2D11E-BE25-45D2-8EDB-3D89772BDBC6}"/>
              </a:ext>
            </a:extLst>
          </p:cNvPr>
          <p:cNvPicPr>
            <a:picLocks noGrp="1" noChangeAspect="1"/>
          </p:cNvPicPr>
          <p:nvPr>
            <p:ph type="pic" sz="quarter" idx="22"/>
          </p:nvPr>
        </p:nvPicPr>
        <p:blipFill>
          <a:blip r:embed="rId6">
            <a:extLst>
              <a:ext uri="{28A0092B-C50C-407E-A947-70E740481C1C}">
                <a14:useLocalDpi xmlns:a14="http://schemas.microsoft.com/office/drawing/2010/main" val="0"/>
              </a:ext>
            </a:extLst>
          </a:blip>
          <a:srcRect l="23862" r="23862"/>
          <a:stretch/>
        </p:blipFill>
        <p:spPr>
          <a:xfrm>
            <a:off x="9101011" y="2623820"/>
            <a:ext cx="2103437" cy="3017838"/>
          </a:xfrm>
        </p:spPr>
      </p:pic>
      <p:sp>
        <p:nvSpPr>
          <p:cNvPr id="21" name="Text Placeholder 20">
            <a:extLst>
              <a:ext uri="{FF2B5EF4-FFF2-40B4-BE49-F238E27FC236}">
                <a16:creationId xmlns:a16="http://schemas.microsoft.com/office/drawing/2014/main" id="{EC6CB9CB-BA33-411F-ABB1-BCC00E4CE922}"/>
              </a:ext>
            </a:extLst>
          </p:cNvPr>
          <p:cNvSpPr>
            <a:spLocks noGrp="1"/>
          </p:cNvSpPr>
          <p:nvPr>
            <p:ph type="body" sz="quarter" idx="23"/>
          </p:nvPr>
        </p:nvSpPr>
        <p:spPr>
          <a:xfrm>
            <a:off x="9098280" y="5833745"/>
            <a:ext cx="2103120" cy="274320"/>
          </a:xfrm>
        </p:spPr>
        <p:txBody>
          <a:bodyPr rtlCol="0"/>
          <a:lstStyle/>
          <a:p>
            <a:pPr rtl="0"/>
            <a:r>
              <a:rPr lang="cs-CZ" dirty="0"/>
              <a:t>Ondrášek </a:t>
            </a:r>
            <a:r>
              <a:rPr lang="cs-CZ" dirty="0" err="1"/>
              <a:t>Přítelů</a:t>
            </a:r>
            <a:r>
              <a:rPr lang="cs-CZ" dirty="0"/>
              <a:t> </a:t>
            </a:r>
            <a:endParaRPr lang="en-GB" dirty="0"/>
          </a:p>
        </p:txBody>
      </p:sp>
      <p:sp>
        <p:nvSpPr>
          <p:cNvPr id="22" name="Text Placeholder 21">
            <a:extLst>
              <a:ext uri="{FF2B5EF4-FFF2-40B4-BE49-F238E27FC236}">
                <a16:creationId xmlns:a16="http://schemas.microsoft.com/office/drawing/2014/main" id="{A43341B8-8BFF-46A8-A144-93AE618DB843}"/>
              </a:ext>
            </a:extLst>
          </p:cNvPr>
          <p:cNvSpPr>
            <a:spLocks noGrp="1"/>
          </p:cNvSpPr>
          <p:nvPr>
            <p:ph type="body" sz="quarter" idx="24"/>
          </p:nvPr>
        </p:nvSpPr>
        <p:spPr>
          <a:xfrm>
            <a:off x="9098280" y="6127115"/>
            <a:ext cx="2103120" cy="365760"/>
          </a:xfrm>
        </p:spPr>
        <p:txBody>
          <a:bodyPr rtlCol="0"/>
          <a:lstStyle/>
          <a:p>
            <a:pPr rtl="0"/>
            <a:r>
              <a:rPr lang="cs-CZ" dirty="0"/>
              <a:t>Spirituální vůdce</a:t>
            </a:r>
            <a:endParaRPr lang="en-GB" dirty="0"/>
          </a:p>
        </p:txBody>
      </p:sp>
      <p:sp>
        <p:nvSpPr>
          <p:cNvPr id="35" name="Rectangle 34">
            <a:extLst>
              <a:ext uri="{FF2B5EF4-FFF2-40B4-BE49-F238E27FC236}">
                <a16:creationId xmlns:a16="http://schemas.microsoft.com/office/drawing/2014/main" id="{00ADF5DB-0025-47AA-9436-DFD100097BB5}"/>
              </a:ext>
              <a:ext uri="{C183D7F6-B498-43B3-948B-1728B52AA6E4}">
                <adec:decorative xmlns:adec="http://schemas.microsoft.com/office/drawing/2017/decorative" val="1"/>
              </a:ext>
            </a:extLst>
          </p:cNvPr>
          <p:cNvSpPr/>
          <p:nvPr/>
        </p:nvSpPr>
        <p:spPr>
          <a:xfrm>
            <a:off x="841248" y="5537613"/>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Rectangle 36">
            <a:extLst>
              <a:ext uri="{FF2B5EF4-FFF2-40B4-BE49-F238E27FC236}">
                <a16:creationId xmlns:a16="http://schemas.microsoft.com/office/drawing/2014/main" id="{46E3061B-C3BC-4087-AEF7-2C6C9BDB7CED}"/>
              </a:ext>
              <a:ext uri="{C183D7F6-B498-43B3-948B-1728B52AA6E4}">
                <adec:decorative xmlns:adec="http://schemas.microsoft.com/office/drawing/2017/decorative" val="1"/>
              </a:ext>
            </a:extLst>
          </p:cNvPr>
          <p:cNvSpPr/>
          <p:nvPr/>
        </p:nvSpPr>
        <p:spPr>
          <a:xfrm>
            <a:off x="3593592" y="5534445"/>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9" name="Rectangle 38">
            <a:extLst>
              <a:ext uri="{FF2B5EF4-FFF2-40B4-BE49-F238E27FC236}">
                <a16:creationId xmlns:a16="http://schemas.microsoft.com/office/drawing/2014/main" id="{1BFFA4BA-93DF-4ECF-A20F-3D40A20661B8}"/>
              </a:ext>
              <a:ext uri="{C183D7F6-B498-43B3-948B-1728B52AA6E4}">
                <adec:decorative xmlns:adec="http://schemas.microsoft.com/office/drawing/2017/decorative" val="1"/>
              </a:ext>
            </a:extLst>
          </p:cNvPr>
          <p:cNvSpPr/>
          <p:nvPr/>
        </p:nvSpPr>
        <p:spPr>
          <a:xfrm>
            <a:off x="6345573" y="5534445"/>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1" name="Rectangle 40">
            <a:extLst>
              <a:ext uri="{FF2B5EF4-FFF2-40B4-BE49-F238E27FC236}">
                <a16:creationId xmlns:a16="http://schemas.microsoft.com/office/drawing/2014/main" id="{673791FF-CCF9-4C5D-A843-3726D4BA74B4}"/>
              </a:ext>
              <a:ext uri="{C183D7F6-B498-43B3-948B-1728B52AA6E4}">
                <adec:decorative xmlns:adec="http://schemas.microsoft.com/office/drawing/2017/decorative" val="1"/>
              </a:ext>
            </a:extLst>
          </p:cNvPr>
          <p:cNvSpPr/>
          <p:nvPr/>
        </p:nvSpPr>
        <p:spPr>
          <a:xfrm>
            <a:off x="9103596" y="5534445"/>
            <a:ext cx="2103120" cy="1097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 name="TextovéPole 1">
            <a:extLst>
              <a:ext uri="{FF2B5EF4-FFF2-40B4-BE49-F238E27FC236}">
                <a16:creationId xmlns:a16="http://schemas.microsoft.com/office/drawing/2014/main" id="{B500283E-C193-2301-B033-CE29E34A32CD}"/>
              </a:ext>
            </a:extLst>
          </p:cNvPr>
          <p:cNvSpPr txBox="1"/>
          <p:nvPr/>
        </p:nvSpPr>
        <p:spPr>
          <a:xfrm>
            <a:off x="969818" y="419941"/>
            <a:ext cx="10231582" cy="769441"/>
          </a:xfrm>
          <a:prstGeom prst="rect">
            <a:avLst/>
          </a:prstGeom>
          <a:noFill/>
        </p:spPr>
        <p:txBody>
          <a:bodyPr wrap="square" rtlCol="0">
            <a:spAutoFit/>
          </a:bodyPr>
          <a:lstStyle/>
          <a:p>
            <a:r>
              <a:rPr lang="cs-CZ" sz="4400" dirty="0">
                <a:latin typeface="+mj-lt"/>
              </a:rPr>
              <a:t>DĚKUJEME ZA POZORNOST! </a:t>
            </a:r>
            <a:endParaRPr lang="en-GB" sz="4400" dirty="0">
              <a:latin typeface="+mj-lt"/>
            </a:endParaRPr>
          </a:p>
        </p:txBody>
      </p:sp>
    </p:spTree>
    <p:extLst>
      <p:ext uri="{BB962C8B-B14F-4D97-AF65-F5344CB8AC3E}">
        <p14:creationId xmlns:p14="http://schemas.microsoft.com/office/powerpoint/2010/main" val="3477453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4A18C8-D562-EABE-7952-281D978A42A3}"/>
              </a:ext>
            </a:extLst>
          </p:cNvPr>
          <p:cNvSpPr>
            <a:spLocks noGrp="1"/>
          </p:cNvSpPr>
          <p:nvPr>
            <p:ph type="title"/>
          </p:nvPr>
        </p:nvSpPr>
        <p:spPr/>
        <p:txBody>
          <a:bodyPr/>
          <a:lstStyle/>
          <a:p>
            <a:r>
              <a:rPr lang="cs-CZ" dirty="0"/>
              <a:t>Zdroje:</a:t>
            </a:r>
            <a:endParaRPr lang="en-GB" dirty="0"/>
          </a:p>
        </p:txBody>
      </p:sp>
      <p:sp>
        <p:nvSpPr>
          <p:cNvPr id="3" name="Zástupný obsah 2">
            <a:extLst>
              <a:ext uri="{FF2B5EF4-FFF2-40B4-BE49-F238E27FC236}">
                <a16:creationId xmlns:a16="http://schemas.microsoft.com/office/drawing/2014/main" id="{D15235F2-C2D9-F208-612F-567758A9B838}"/>
              </a:ext>
            </a:extLst>
          </p:cNvPr>
          <p:cNvSpPr>
            <a:spLocks noGrp="1"/>
          </p:cNvSpPr>
          <p:nvPr>
            <p:ph sz="half" idx="1"/>
          </p:nvPr>
        </p:nvSpPr>
        <p:spPr/>
        <p:txBody>
          <a:bodyPr>
            <a:normAutofit/>
          </a:bodyPr>
          <a:lstStyle/>
          <a:p>
            <a:r>
              <a:rPr lang="en-GB" sz="1600" dirty="0">
                <a:hlinkClick r:id="rId2"/>
              </a:rPr>
              <a:t>https://archive.nytimes.com/www.nytimes.com/interactive/2012/07/10/business/dealbook/behind-the-libor-scandal.html</a:t>
            </a:r>
            <a:r>
              <a:rPr lang="cs-CZ" sz="1600" dirty="0"/>
              <a:t> </a:t>
            </a:r>
          </a:p>
          <a:p>
            <a:r>
              <a:rPr lang="en-GB" sz="1600" dirty="0">
                <a:hlinkClick r:id="rId3"/>
              </a:rPr>
              <a:t>https://www.imf.org/external/pubs/ft/fandd/basics/54-london-interbank-offered-rate.htm</a:t>
            </a:r>
            <a:r>
              <a:rPr lang="cs-CZ" sz="1600" dirty="0"/>
              <a:t> </a:t>
            </a:r>
          </a:p>
          <a:p>
            <a:r>
              <a:rPr lang="en-GB" sz="1600" dirty="0">
                <a:hlinkClick r:id="rId4"/>
              </a:rPr>
              <a:t>https://www.rba.gov.au/publications/fsr/2021/apr/box-a-the-transition-away-from-libor.html</a:t>
            </a:r>
            <a:r>
              <a:rPr lang="cs-CZ" sz="1600" dirty="0"/>
              <a:t> </a:t>
            </a:r>
          </a:p>
          <a:p>
            <a:r>
              <a:rPr lang="cs-CZ" sz="1600" dirty="0">
                <a:hlinkClick r:id="rId5"/>
              </a:rPr>
              <a:t>https://www.summaglobal.com/newsletters/retiring-libor/</a:t>
            </a:r>
            <a:r>
              <a:rPr lang="cs-CZ" sz="1600" dirty="0"/>
              <a:t> </a:t>
            </a:r>
          </a:p>
          <a:p>
            <a:r>
              <a:rPr lang="en-GB" sz="1600" dirty="0">
                <a:hlinkClick r:id="rId6"/>
              </a:rPr>
              <a:t>https://en.wikipedia.org/wiki/Libor</a:t>
            </a:r>
            <a:r>
              <a:rPr lang="cs-CZ" sz="1600" dirty="0"/>
              <a:t> </a:t>
            </a:r>
          </a:p>
          <a:p>
            <a:r>
              <a:rPr lang="cs-CZ" sz="1600" dirty="0">
                <a:hlinkClick r:id="rId7"/>
              </a:rPr>
              <a:t>https://fideres.com/was-libor-manipulation-confined-to-2007-2009/</a:t>
            </a:r>
            <a:r>
              <a:rPr lang="cs-CZ" sz="1600" dirty="0"/>
              <a:t> </a:t>
            </a:r>
          </a:p>
          <a:p>
            <a:r>
              <a:rPr lang="cs-CZ" sz="1600" dirty="0">
                <a:hlinkClick r:id="rId8"/>
              </a:rPr>
              <a:t>https://www.cnb.cz/cs/financni-trhy/penezni-trh/pribor/fixing-urokovych-sazeb-na-mezibankovnim-trhu-depozit-pribor/index.html?date=21.11.2024</a:t>
            </a:r>
            <a:r>
              <a:rPr lang="cs-CZ" sz="1600" dirty="0"/>
              <a:t> </a:t>
            </a:r>
          </a:p>
          <a:p>
            <a:endParaRPr lang="en-GB" sz="1600" dirty="0"/>
          </a:p>
        </p:txBody>
      </p:sp>
      <p:sp>
        <p:nvSpPr>
          <p:cNvPr id="4" name="Zástupný obsah 3">
            <a:extLst>
              <a:ext uri="{FF2B5EF4-FFF2-40B4-BE49-F238E27FC236}">
                <a16:creationId xmlns:a16="http://schemas.microsoft.com/office/drawing/2014/main" id="{57706B9E-B2C6-3473-7B72-8487BF5D9591}"/>
              </a:ext>
            </a:extLst>
          </p:cNvPr>
          <p:cNvSpPr>
            <a:spLocks noGrp="1"/>
          </p:cNvSpPr>
          <p:nvPr>
            <p:ph sz="half" idx="2"/>
          </p:nvPr>
        </p:nvSpPr>
        <p:spPr/>
        <p:txBody>
          <a:bodyPr>
            <a:normAutofit/>
          </a:bodyPr>
          <a:lstStyle/>
          <a:p>
            <a:r>
              <a:rPr lang="en-GB" sz="1600" dirty="0">
                <a:hlinkClick r:id="rId9"/>
              </a:rPr>
              <a:t>https://www.rb.cz/osobni/hypoteky/nabidka-hypotek/hypoteka-s-pohyblivou-sazbou</a:t>
            </a:r>
            <a:r>
              <a:rPr lang="cs-CZ" sz="1600" dirty="0"/>
              <a:t> </a:t>
            </a:r>
          </a:p>
          <a:p>
            <a:r>
              <a:rPr lang="cs-CZ" sz="1600" dirty="0">
                <a:hlinkClick r:id="rId10"/>
              </a:rPr>
              <a:t>https://www.jpmorgan.com/insights/markets/libor/the-global-move-away-from-LIBOR</a:t>
            </a:r>
            <a:endParaRPr lang="cs-CZ" sz="1600" dirty="0"/>
          </a:p>
          <a:p>
            <a:endParaRPr lang="cs-CZ" sz="1600" dirty="0"/>
          </a:p>
          <a:p>
            <a:endParaRPr lang="en-GB" sz="1600" dirty="0"/>
          </a:p>
        </p:txBody>
      </p:sp>
    </p:spTree>
    <p:extLst>
      <p:ext uri="{BB962C8B-B14F-4D97-AF65-F5344CB8AC3E}">
        <p14:creationId xmlns:p14="http://schemas.microsoft.com/office/powerpoint/2010/main" val="116798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B2E93A-AAF4-8728-C5E9-381F01A8B62D}"/>
              </a:ext>
            </a:extLst>
          </p:cNvPr>
          <p:cNvSpPr>
            <a:spLocks noGrp="1"/>
          </p:cNvSpPr>
          <p:nvPr>
            <p:ph type="title"/>
          </p:nvPr>
        </p:nvSpPr>
        <p:spPr>
          <a:xfrm>
            <a:off x="5868557" y="1138036"/>
            <a:ext cx="5444382" cy="1402470"/>
          </a:xfrm>
        </p:spPr>
        <p:txBody>
          <a:bodyPr anchor="t">
            <a:normAutofit/>
          </a:bodyPr>
          <a:lstStyle/>
          <a:p>
            <a:r>
              <a:rPr lang="cs-CZ" sz="3200" noProof="0"/>
              <a:t>InterBank Offered Rate</a:t>
            </a:r>
          </a:p>
        </p:txBody>
      </p:sp>
      <p:pic>
        <p:nvPicPr>
          <p:cNvPr id="4" name="Picture 4" descr="Čísla z burzy cenných papírů">
            <a:extLst>
              <a:ext uri="{FF2B5EF4-FFF2-40B4-BE49-F238E27FC236}">
                <a16:creationId xmlns:a16="http://schemas.microsoft.com/office/drawing/2014/main" id="{5FC89802-E294-C3A6-C6D9-7D7225F280A8}"/>
              </a:ext>
            </a:extLst>
          </p:cNvPr>
          <p:cNvPicPr>
            <a:picLocks noChangeAspect="1"/>
          </p:cNvPicPr>
          <p:nvPr/>
        </p:nvPicPr>
        <p:blipFill>
          <a:blip r:embed="rId2"/>
          <a:srcRect l="18415" r="31447" b="-1"/>
          <a:stretch/>
        </p:blipFill>
        <p:spPr>
          <a:xfrm>
            <a:off x="-1" y="10"/>
            <a:ext cx="5151179" cy="6857990"/>
          </a:xfrm>
          <a:prstGeom prst="rect">
            <a:avLst/>
          </a:prstGeom>
        </p:spPr>
      </p:pic>
      <p:cxnSp>
        <p:nvCxnSpPr>
          <p:cNvPr id="21" name="Straight Connector 2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2AEC413E-E1B5-C7A4-729C-5AD1BD1CE175}"/>
              </a:ext>
            </a:extLst>
          </p:cNvPr>
          <p:cNvSpPr>
            <a:spLocks noGrp="1"/>
          </p:cNvSpPr>
          <p:nvPr>
            <p:ph idx="1"/>
          </p:nvPr>
        </p:nvSpPr>
        <p:spPr>
          <a:xfrm>
            <a:off x="5868557" y="2551176"/>
            <a:ext cx="5444382" cy="3591207"/>
          </a:xfrm>
        </p:spPr>
        <p:txBody>
          <a:bodyPr>
            <a:normAutofit/>
          </a:bodyPr>
          <a:lstStyle/>
          <a:p>
            <a:r>
              <a:rPr lang="cs-CZ" sz="2000" noProof="0" dirty="0"/>
              <a:t>LIBOR</a:t>
            </a:r>
          </a:p>
          <a:p>
            <a:pPr lvl="1"/>
            <a:r>
              <a:rPr lang="cs-CZ" sz="2000" noProof="0" dirty="0"/>
              <a:t>Ukončený v července 2023.</a:t>
            </a:r>
          </a:p>
          <a:p>
            <a:r>
              <a:rPr lang="cs-CZ" sz="2000" noProof="0" dirty="0"/>
              <a:t>PRIBOR</a:t>
            </a:r>
          </a:p>
          <a:p>
            <a:pPr lvl="1"/>
            <a:r>
              <a:rPr lang="cs-CZ" sz="2000" noProof="0" dirty="0"/>
              <a:t>Platný.</a:t>
            </a:r>
          </a:p>
          <a:p>
            <a:r>
              <a:rPr lang="cs-CZ" sz="2000" noProof="0" dirty="0"/>
              <a:t>EURIBOR</a:t>
            </a:r>
          </a:p>
          <a:p>
            <a:pPr lvl="1"/>
            <a:r>
              <a:rPr lang="cs-CZ" sz="2000" noProof="0" dirty="0"/>
              <a:t>Platný.</a:t>
            </a:r>
          </a:p>
          <a:p>
            <a:r>
              <a:rPr lang="cs-CZ" sz="2000" noProof="0" dirty="0"/>
              <a:t>TIBOR </a:t>
            </a:r>
          </a:p>
          <a:p>
            <a:pPr lvl="1"/>
            <a:r>
              <a:rPr lang="cs-CZ" sz="2000" noProof="0" dirty="0"/>
              <a:t>Platný.</a:t>
            </a:r>
          </a:p>
          <a:p>
            <a:endParaRPr lang="cs-CZ" sz="2000" noProof="0" dirty="0"/>
          </a:p>
        </p:txBody>
      </p:sp>
    </p:spTree>
    <p:extLst>
      <p:ext uri="{BB962C8B-B14F-4D97-AF65-F5344CB8AC3E}">
        <p14:creationId xmlns:p14="http://schemas.microsoft.com/office/powerpoint/2010/main" val="4089905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pic>
        <p:nvPicPr>
          <p:cNvPr id="3" name="Obrázek 2">
            <a:extLst>
              <a:ext uri="{FF2B5EF4-FFF2-40B4-BE49-F238E27FC236}">
                <a16:creationId xmlns:a16="http://schemas.microsoft.com/office/drawing/2014/main" id="{60F2CF4D-01C3-5840-78CC-AAA323C67673}"/>
              </a:ext>
            </a:extLst>
          </p:cNvPr>
          <p:cNvPicPr>
            <a:picLocks noChangeAspect="1"/>
          </p:cNvPicPr>
          <p:nvPr/>
        </p:nvPicPr>
        <p:blipFill>
          <a:blip r:embed="rId2">
            <a:alphaModFix amt="50000"/>
          </a:blip>
          <a:srcRect t="6250"/>
          <a:stretch/>
        </p:blipFill>
        <p:spPr>
          <a:xfrm>
            <a:off x="20" y="1"/>
            <a:ext cx="12191980" cy="6857999"/>
          </a:xfrm>
          <a:prstGeom prst="rect">
            <a:avLst/>
          </a:prstGeom>
        </p:spPr>
      </p:pic>
      <p:sp>
        <p:nvSpPr>
          <p:cNvPr id="2" name="Nadpis 1">
            <a:extLst>
              <a:ext uri="{FF2B5EF4-FFF2-40B4-BE49-F238E27FC236}">
                <a16:creationId xmlns:a16="http://schemas.microsoft.com/office/drawing/2014/main" id="{629D5DDD-6960-C593-61D5-3B6795C43FF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cs-CZ" sz="6000" noProof="0" dirty="0">
                <a:solidFill>
                  <a:srgbClr val="FFFFFF"/>
                </a:solidFill>
              </a:rPr>
              <a:t>LIBOR</a:t>
            </a:r>
          </a:p>
        </p:txBody>
      </p:sp>
    </p:spTree>
    <p:extLst>
      <p:ext uri="{BB962C8B-B14F-4D97-AF65-F5344CB8AC3E}">
        <p14:creationId xmlns:p14="http://schemas.microsoft.com/office/powerpoint/2010/main" val="13525721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543EF33-5606-35E6-EFF4-B53EB58FA708}"/>
              </a:ext>
            </a:extLst>
          </p:cNvPr>
          <p:cNvSpPr>
            <a:spLocks noGrp="1"/>
          </p:cNvSpPr>
          <p:nvPr>
            <p:ph type="title"/>
          </p:nvPr>
        </p:nvSpPr>
        <p:spPr>
          <a:xfrm>
            <a:off x="1371599" y="294538"/>
            <a:ext cx="9895951" cy="1033669"/>
          </a:xfrm>
        </p:spPr>
        <p:txBody>
          <a:bodyPr>
            <a:normAutofit/>
          </a:bodyPr>
          <a:lstStyle/>
          <a:p>
            <a:r>
              <a:rPr lang="cs-CZ" sz="4000" noProof="0">
                <a:solidFill>
                  <a:srgbClr val="FFFFFF"/>
                </a:solidFill>
              </a:rPr>
              <a:t>Definice</a:t>
            </a:r>
          </a:p>
        </p:txBody>
      </p:sp>
      <p:sp>
        <p:nvSpPr>
          <p:cNvPr id="3" name="Zástupný obsah 2">
            <a:extLst>
              <a:ext uri="{FF2B5EF4-FFF2-40B4-BE49-F238E27FC236}">
                <a16:creationId xmlns:a16="http://schemas.microsoft.com/office/drawing/2014/main" id="{6E24FB88-EFA0-D0B5-7E48-5B083A6AD634}"/>
              </a:ext>
            </a:extLst>
          </p:cNvPr>
          <p:cNvSpPr>
            <a:spLocks noGrp="1"/>
          </p:cNvSpPr>
          <p:nvPr>
            <p:ph idx="1"/>
          </p:nvPr>
        </p:nvSpPr>
        <p:spPr>
          <a:xfrm>
            <a:off x="1371599" y="2318197"/>
            <a:ext cx="9724031" cy="3683358"/>
          </a:xfrm>
        </p:spPr>
        <p:txBody>
          <a:bodyPr anchor="ctr">
            <a:normAutofit/>
          </a:bodyPr>
          <a:lstStyle/>
          <a:p>
            <a:pPr marL="0" indent="0">
              <a:buNone/>
            </a:pPr>
            <a:r>
              <a:rPr lang="cs-CZ" sz="2400" noProof="0" dirty="0"/>
              <a:t>LIBOR byl definován jako sazba, za kterou by si jednotlivá banka z panelu přispěvatelů mohla půjčit prostředky, o které by požádala a přijala nabídku na mezibankovním trhu v rozumné velikosti, těsně před 11. hodinou londýnského času.</a:t>
            </a:r>
          </a:p>
        </p:txBody>
      </p:sp>
    </p:spTree>
    <p:extLst>
      <p:ext uri="{BB962C8B-B14F-4D97-AF65-F5344CB8AC3E}">
        <p14:creationId xmlns:p14="http://schemas.microsoft.com/office/powerpoint/2010/main" val="4072743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A466A39-81C6-831C-032B-8687AE25F5FE}"/>
              </a:ext>
            </a:extLst>
          </p:cNvPr>
          <p:cNvSpPr>
            <a:spLocks noGrp="1"/>
          </p:cNvSpPr>
          <p:nvPr>
            <p:ph type="title"/>
          </p:nvPr>
        </p:nvSpPr>
        <p:spPr>
          <a:xfrm>
            <a:off x="1371599" y="294538"/>
            <a:ext cx="9895951" cy="1033669"/>
          </a:xfrm>
        </p:spPr>
        <p:txBody>
          <a:bodyPr>
            <a:normAutofit/>
          </a:bodyPr>
          <a:lstStyle/>
          <a:p>
            <a:r>
              <a:rPr lang="cs-CZ" sz="4000" noProof="0">
                <a:solidFill>
                  <a:srgbClr val="FFFFFF"/>
                </a:solidFill>
              </a:rPr>
              <a:t>Upřesnění definice</a:t>
            </a:r>
          </a:p>
        </p:txBody>
      </p:sp>
      <p:sp>
        <p:nvSpPr>
          <p:cNvPr id="3" name="Zástupný obsah 2">
            <a:extLst>
              <a:ext uri="{FF2B5EF4-FFF2-40B4-BE49-F238E27FC236}">
                <a16:creationId xmlns:a16="http://schemas.microsoft.com/office/drawing/2014/main" id="{76444230-7D0A-85CB-766B-38004CC35ED2}"/>
              </a:ext>
            </a:extLst>
          </p:cNvPr>
          <p:cNvSpPr>
            <a:spLocks noGrp="1"/>
          </p:cNvSpPr>
          <p:nvPr>
            <p:ph idx="1"/>
          </p:nvPr>
        </p:nvSpPr>
        <p:spPr>
          <a:xfrm>
            <a:off x="1371599" y="2318197"/>
            <a:ext cx="9724031" cy="3683358"/>
          </a:xfrm>
        </p:spPr>
        <p:txBody>
          <a:bodyPr anchor="ctr">
            <a:normAutofit/>
          </a:bodyPr>
          <a:lstStyle/>
          <a:p>
            <a:r>
              <a:rPr lang="cs-CZ" sz="2400" noProof="0" dirty="0"/>
              <a:t>Sazba podle vnímání nákladů na financování v mezibankovním trhu.</a:t>
            </a:r>
          </a:p>
          <a:p>
            <a:r>
              <a:rPr lang="cs-CZ" sz="2400" noProof="0" dirty="0"/>
              <a:t>Sazby musí být vytvářeny v Londýně, nikoli jinde.</a:t>
            </a:r>
          </a:p>
          <a:p>
            <a:r>
              <a:rPr lang="cs-CZ" sz="2400" noProof="0" dirty="0"/>
              <a:t>Příspěvky musí být pro danou měnu.</a:t>
            </a:r>
          </a:p>
          <a:p>
            <a:r>
              <a:rPr lang="cs-CZ" sz="2400" noProof="0" dirty="0"/>
              <a:t>Sazby musí být předkládány pracovníky odpovědnými za řízení hotovosti.</a:t>
            </a:r>
          </a:p>
          <a:p>
            <a:r>
              <a:rPr lang="cs-CZ" sz="2400" noProof="0" dirty="0"/>
              <a:t>Definice „prostředků“.</a:t>
            </a:r>
          </a:p>
        </p:txBody>
      </p:sp>
    </p:spTree>
    <p:extLst>
      <p:ext uri="{BB962C8B-B14F-4D97-AF65-F5344CB8AC3E}">
        <p14:creationId xmlns:p14="http://schemas.microsoft.com/office/powerpoint/2010/main" val="3491122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D7C3754-5362-2BB9-3826-F2715B1F1C89}"/>
              </a:ext>
            </a:extLst>
          </p:cNvPr>
          <p:cNvSpPr>
            <a:spLocks noGrp="1"/>
          </p:cNvSpPr>
          <p:nvPr>
            <p:ph type="title"/>
          </p:nvPr>
        </p:nvSpPr>
        <p:spPr>
          <a:xfrm>
            <a:off x="1371599" y="294538"/>
            <a:ext cx="9895951" cy="1033669"/>
          </a:xfrm>
        </p:spPr>
        <p:txBody>
          <a:bodyPr>
            <a:normAutofit/>
          </a:bodyPr>
          <a:lstStyle/>
          <a:p>
            <a:r>
              <a:rPr lang="cs-CZ" sz="4000" noProof="0">
                <a:solidFill>
                  <a:srgbClr val="FFFFFF"/>
                </a:solidFill>
              </a:rPr>
              <a:t>Vývoj</a:t>
            </a:r>
          </a:p>
        </p:txBody>
      </p:sp>
      <p:sp>
        <p:nvSpPr>
          <p:cNvPr id="3" name="Zástupný obsah 2">
            <a:extLst>
              <a:ext uri="{FF2B5EF4-FFF2-40B4-BE49-F238E27FC236}">
                <a16:creationId xmlns:a16="http://schemas.microsoft.com/office/drawing/2014/main" id="{54B488AF-FD24-7C7D-D354-335208635583}"/>
              </a:ext>
            </a:extLst>
          </p:cNvPr>
          <p:cNvSpPr>
            <a:spLocks noGrp="1"/>
          </p:cNvSpPr>
          <p:nvPr>
            <p:ph idx="1"/>
          </p:nvPr>
        </p:nvSpPr>
        <p:spPr>
          <a:xfrm>
            <a:off x="1371599" y="2318197"/>
            <a:ext cx="9724031" cy="3683358"/>
          </a:xfrm>
        </p:spPr>
        <p:txBody>
          <a:bodyPr anchor="ctr">
            <a:normAutofit/>
          </a:bodyPr>
          <a:lstStyle/>
          <a:p>
            <a:r>
              <a:rPr lang="cs-CZ" sz="2400" noProof="0" dirty="0"/>
              <a:t>Vznik – 1984 </a:t>
            </a:r>
          </a:p>
          <a:p>
            <a:r>
              <a:rPr lang="cs-CZ" sz="2400" noProof="0" dirty="0"/>
              <a:t>Před 2013:   10 měn, 15 dat splatnosti</a:t>
            </a:r>
          </a:p>
          <a:p>
            <a:r>
              <a:rPr lang="cs-CZ" sz="2400" dirty="0"/>
              <a:t>Po 2013:        5 měn, 7 dat splatnosti</a:t>
            </a:r>
            <a:endParaRPr lang="cs-CZ" sz="2400" noProof="0" dirty="0"/>
          </a:p>
        </p:txBody>
      </p:sp>
    </p:spTree>
    <p:extLst>
      <p:ext uri="{BB962C8B-B14F-4D97-AF65-F5344CB8AC3E}">
        <p14:creationId xmlns:p14="http://schemas.microsoft.com/office/powerpoint/2010/main" val="2342340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5812FDA-8A11-790D-3036-A8E8D4CD42CF}"/>
              </a:ext>
            </a:extLst>
          </p:cNvPr>
          <p:cNvSpPr>
            <a:spLocks noGrp="1"/>
          </p:cNvSpPr>
          <p:nvPr>
            <p:ph type="title"/>
          </p:nvPr>
        </p:nvSpPr>
        <p:spPr/>
        <p:txBody>
          <a:bodyPr/>
          <a:lstStyle/>
          <a:p>
            <a:r>
              <a:rPr lang="cs-CZ" dirty="0"/>
              <a:t>LIBOR</a:t>
            </a:r>
            <a:endParaRPr lang="en-GB" dirty="0"/>
          </a:p>
        </p:txBody>
      </p:sp>
      <p:sp>
        <p:nvSpPr>
          <p:cNvPr id="3" name="Zástupný text 2">
            <a:extLst>
              <a:ext uri="{FF2B5EF4-FFF2-40B4-BE49-F238E27FC236}">
                <a16:creationId xmlns:a16="http://schemas.microsoft.com/office/drawing/2014/main" id="{506427C4-CC98-92F0-8FDF-6CD810F78CB8}"/>
              </a:ext>
            </a:extLst>
          </p:cNvPr>
          <p:cNvSpPr>
            <a:spLocks noGrp="1"/>
          </p:cNvSpPr>
          <p:nvPr>
            <p:ph type="body" idx="1"/>
          </p:nvPr>
        </p:nvSpPr>
        <p:spPr/>
        <p:txBody>
          <a:bodyPr/>
          <a:lstStyle/>
          <a:p>
            <a:r>
              <a:rPr lang="cs-CZ" dirty="0"/>
              <a:t>Měny</a:t>
            </a:r>
            <a:endParaRPr lang="en-GB" dirty="0"/>
          </a:p>
        </p:txBody>
      </p:sp>
      <p:graphicFrame>
        <p:nvGraphicFramePr>
          <p:cNvPr id="8" name="Zástupný obsah 3">
            <a:extLst>
              <a:ext uri="{FF2B5EF4-FFF2-40B4-BE49-F238E27FC236}">
                <a16:creationId xmlns:a16="http://schemas.microsoft.com/office/drawing/2014/main" id="{5DC99F1B-8B7B-1393-EAE7-26D063A6C9FE}"/>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ástupný text 4">
            <a:extLst>
              <a:ext uri="{FF2B5EF4-FFF2-40B4-BE49-F238E27FC236}">
                <a16:creationId xmlns:a16="http://schemas.microsoft.com/office/drawing/2014/main" id="{52C70E04-6B3A-6F17-286C-2317AE058770}"/>
              </a:ext>
            </a:extLst>
          </p:cNvPr>
          <p:cNvSpPr>
            <a:spLocks noGrp="1"/>
          </p:cNvSpPr>
          <p:nvPr>
            <p:ph type="body" sz="quarter" idx="3"/>
          </p:nvPr>
        </p:nvSpPr>
        <p:spPr/>
        <p:txBody>
          <a:bodyPr/>
          <a:lstStyle/>
          <a:p>
            <a:r>
              <a:rPr lang="cs-CZ" dirty="0"/>
              <a:t>Data splatnosti</a:t>
            </a:r>
            <a:endParaRPr lang="en-GB" dirty="0"/>
          </a:p>
        </p:txBody>
      </p:sp>
      <p:sp>
        <p:nvSpPr>
          <p:cNvPr id="6" name="Zástupný obsah 5">
            <a:extLst>
              <a:ext uri="{FF2B5EF4-FFF2-40B4-BE49-F238E27FC236}">
                <a16:creationId xmlns:a16="http://schemas.microsoft.com/office/drawing/2014/main" id="{3D3CA204-D1B4-25F2-426F-EC800C4AC4CC}"/>
              </a:ext>
            </a:extLst>
          </p:cNvPr>
          <p:cNvSpPr>
            <a:spLocks noGrp="1"/>
          </p:cNvSpPr>
          <p:nvPr>
            <p:ph sz="quarter" idx="4"/>
          </p:nvPr>
        </p:nvSpPr>
        <p:spPr/>
        <p:txBody>
          <a:bodyPr>
            <a:normAutofit/>
          </a:bodyPr>
          <a:lstStyle/>
          <a:p>
            <a:r>
              <a:rPr lang="en-GB" dirty="0"/>
              <a:t>1 den</a:t>
            </a:r>
            <a:endParaRPr lang="cs-CZ" dirty="0"/>
          </a:p>
          <a:p>
            <a:r>
              <a:rPr lang="en-GB" dirty="0"/>
              <a:t>1 </a:t>
            </a:r>
            <a:r>
              <a:rPr lang="en-GB" dirty="0" err="1"/>
              <a:t>týden</a:t>
            </a:r>
            <a:endParaRPr lang="en-GB" dirty="0"/>
          </a:p>
          <a:p>
            <a:r>
              <a:rPr lang="en-GB" dirty="0"/>
              <a:t>1 </a:t>
            </a:r>
            <a:r>
              <a:rPr lang="en-GB" dirty="0" err="1"/>
              <a:t>měsíc</a:t>
            </a:r>
            <a:endParaRPr lang="cs-CZ" dirty="0"/>
          </a:p>
          <a:p>
            <a:r>
              <a:rPr lang="en-GB" dirty="0"/>
              <a:t>2 </a:t>
            </a:r>
            <a:r>
              <a:rPr lang="en-GB" dirty="0" err="1"/>
              <a:t>měsíce</a:t>
            </a:r>
            <a:endParaRPr lang="en-GB" dirty="0"/>
          </a:p>
          <a:p>
            <a:r>
              <a:rPr lang="en-GB" dirty="0"/>
              <a:t>3 </a:t>
            </a:r>
            <a:r>
              <a:rPr lang="en-GB" dirty="0" err="1"/>
              <a:t>měsíce</a:t>
            </a:r>
            <a:endParaRPr lang="en-GB" dirty="0"/>
          </a:p>
          <a:p>
            <a:r>
              <a:rPr lang="en-GB" dirty="0"/>
              <a:t>6 </a:t>
            </a:r>
            <a:r>
              <a:rPr lang="en-GB" dirty="0" err="1"/>
              <a:t>měsíců</a:t>
            </a:r>
            <a:endParaRPr lang="en-GB" dirty="0"/>
          </a:p>
          <a:p>
            <a:r>
              <a:rPr lang="en-GB" dirty="0"/>
              <a:t>12 </a:t>
            </a:r>
            <a:r>
              <a:rPr lang="en-GB" dirty="0" err="1"/>
              <a:t>měsíců</a:t>
            </a:r>
            <a:endParaRPr lang="en-GB" dirty="0"/>
          </a:p>
        </p:txBody>
      </p:sp>
    </p:spTree>
    <p:extLst>
      <p:ext uri="{BB962C8B-B14F-4D97-AF65-F5344CB8AC3E}">
        <p14:creationId xmlns:p14="http://schemas.microsoft.com/office/powerpoint/2010/main" val="773682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dirty="0">
              <a:solidFill>
                <a:srgbClr val="000000"/>
              </a:solidFill>
            </a:endParaRPr>
          </a:p>
        </p:txBody>
      </p:sp>
      <p:pic>
        <p:nvPicPr>
          <p:cNvPr id="5" name="Picture 4" descr="Tlačítka na starobylé pokladně">
            <a:extLst>
              <a:ext uri="{FF2B5EF4-FFF2-40B4-BE49-F238E27FC236}">
                <a16:creationId xmlns:a16="http://schemas.microsoft.com/office/drawing/2014/main" id="{A872FB8B-2522-0B8A-0C70-24D86CEAB3F3}"/>
              </a:ext>
            </a:extLst>
          </p:cNvPr>
          <p:cNvPicPr>
            <a:picLocks noChangeAspect="1"/>
          </p:cNvPicPr>
          <p:nvPr/>
        </p:nvPicPr>
        <p:blipFill>
          <a:blip r:embed="rId2">
            <a:alphaModFix amt="60000"/>
          </a:blip>
          <a:srcRect t="9655" b="5758"/>
          <a:stretch/>
        </p:blipFill>
        <p:spPr>
          <a:xfrm>
            <a:off x="-1" y="10"/>
            <a:ext cx="12192001" cy="6857990"/>
          </a:xfrm>
          <a:prstGeom prst="rect">
            <a:avLst/>
          </a:prstGeom>
        </p:spPr>
      </p:pic>
      <p:sp>
        <p:nvSpPr>
          <p:cNvPr id="2" name="Nadpis 1">
            <a:extLst>
              <a:ext uri="{FF2B5EF4-FFF2-40B4-BE49-F238E27FC236}">
                <a16:creationId xmlns:a16="http://schemas.microsoft.com/office/drawing/2014/main" id="{725C4CE5-9866-4C57-C579-58BE7EE2901C}"/>
              </a:ext>
            </a:extLst>
          </p:cNvPr>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cs-CZ" sz="5200" noProof="0" dirty="0">
                <a:solidFill>
                  <a:srgbClr val="FFFFFF"/>
                </a:solidFill>
              </a:rPr>
              <a:t>Jak se LIBOR počítá? </a:t>
            </a:r>
          </a:p>
        </p:txBody>
      </p:sp>
    </p:spTree>
    <p:extLst>
      <p:ext uri="{BB962C8B-B14F-4D97-AF65-F5344CB8AC3E}">
        <p14:creationId xmlns:p14="http://schemas.microsoft.com/office/powerpoint/2010/main" val="2279444060"/>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Motiv Office">
  <a:themeElements>
    <a:clrScheme name="Custom 83">
      <a:dk1>
        <a:sysClr val="windowText" lastClr="000000"/>
      </a:dk1>
      <a:lt1>
        <a:sysClr val="window" lastClr="FFFFFF"/>
      </a:lt1>
      <a:dk2>
        <a:srgbClr val="44546A"/>
      </a:dk2>
      <a:lt2>
        <a:srgbClr val="E7E6E6"/>
      </a:lt2>
      <a:accent1>
        <a:srgbClr val="024873"/>
      </a:accent1>
      <a:accent2>
        <a:srgbClr val="03658C"/>
      </a:accent2>
      <a:accent3>
        <a:srgbClr val="0388A6"/>
      </a:accent3>
      <a:accent4>
        <a:srgbClr val="04ADBF"/>
      </a:accent4>
      <a:accent5>
        <a:srgbClr val="5B9BD5"/>
      </a:accent5>
      <a:accent6>
        <a:srgbClr val="04D9D9"/>
      </a:accent6>
      <a:hlink>
        <a:srgbClr val="0563C1"/>
      </a:hlink>
      <a:folHlink>
        <a:srgbClr val="954F72"/>
      </a:folHlink>
    </a:clrScheme>
    <a:fontScheme name="Custom 118">
      <a:majorFont>
        <a:latin typeface="Selawik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8957413_TF78270744_Win32" id="{430AB2E6-9885-476E-8293-C9DFB2E89B35}" vid="{23DD8EA1-CFCD-4090-A545-939979D31015}"/>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1643</TotalTime>
  <Words>845</Words>
  <Application>Microsoft Office PowerPoint</Application>
  <PresentationFormat>Širokoúhlá obrazovka</PresentationFormat>
  <Paragraphs>145</Paragraphs>
  <Slides>26</Slides>
  <Notes>1</Notes>
  <HiddenSlides>0</HiddenSlides>
  <MMClips>0</MMClips>
  <ScaleCrop>false</ScaleCrop>
  <HeadingPairs>
    <vt:vector size="6" baseType="variant">
      <vt:variant>
        <vt:lpstr>Použitá písma</vt:lpstr>
      </vt:variant>
      <vt:variant>
        <vt:i4>7</vt:i4>
      </vt:variant>
      <vt:variant>
        <vt:lpstr>Motiv</vt:lpstr>
      </vt:variant>
      <vt:variant>
        <vt:i4>2</vt:i4>
      </vt:variant>
      <vt:variant>
        <vt:lpstr>Nadpisy snímků</vt:lpstr>
      </vt:variant>
      <vt:variant>
        <vt:i4>26</vt:i4>
      </vt:variant>
    </vt:vector>
  </HeadingPairs>
  <TitlesOfParts>
    <vt:vector size="35" baseType="lpstr">
      <vt:lpstr>Aptos</vt:lpstr>
      <vt:lpstr>Aptos Display</vt:lpstr>
      <vt:lpstr>Arial</vt:lpstr>
      <vt:lpstr>Calibri</vt:lpstr>
      <vt:lpstr>Selawik Semibold</vt:lpstr>
      <vt:lpstr>Source Sans Pro</vt:lpstr>
      <vt:lpstr>Source Sans Pro ExtraLight</vt:lpstr>
      <vt:lpstr>Motiv Office</vt:lpstr>
      <vt:lpstr>1_Motiv Office</vt:lpstr>
      <vt:lpstr>IBOR</vt:lpstr>
      <vt:lpstr>InterBank Offered Rate</vt:lpstr>
      <vt:lpstr>InterBank Offered Rate</vt:lpstr>
      <vt:lpstr>LIBOR</vt:lpstr>
      <vt:lpstr>Definice</vt:lpstr>
      <vt:lpstr>Upřesnění definice</vt:lpstr>
      <vt:lpstr>Vývoj</vt:lpstr>
      <vt:lpstr>LIBOR</vt:lpstr>
      <vt:lpstr>Jak se LIBOR počítá? </vt:lpstr>
      <vt:lpstr>Prezentace aplikace PowerPoint</vt:lpstr>
      <vt:lpstr>Proč je LIBOR důležitý?</vt:lpstr>
      <vt:lpstr>Není to špatně? </vt:lpstr>
      <vt:lpstr>Proč je USD LIBOR důležitý?</vt:lpstr>
      <vt:lpstr>Šmeleníčko šmelení </vt:lpstr>
      <vt:lpstr>"Hi Guys, We got a big position in 3m libor for the next 3 days. Can we please keep the lib or fixing at 5.39 for the next few days. It would really help. We do not want it to fix any higher than that. Tks a lot.„  SEPT. 13, 2006  Senior trader in New York to submitter</vt:lpstr>
      <vt:lpstr>Krize 2008</vt:lpstr>
      <vt:lpstr>Prezentace aplikace PowerPoint</vt:lpstr>
      <vt:lpstr>Důsledky </vt:lpstr>
      <vt:lpstr>Náhrada za USD LIBOR</vt:lpstr>
      <vt:lpstr>SOFR</vt:lpstr>
      <vt:lpstr>SOFR</vt:lpstr>
      <vt:lpstr>PRIBOR</vt:lpstr>
      <vt:lpstr>Banky</vt:lpstr>
      <vt:lpstr>Hypotéka s pohyblivou sazbou RaiffeisenBank</vt:lpstr>
      <vt:lpstr>MEET THE TEAM</vt:lpstr>
      <vt:lpstr>Zdroje: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Ondra Přítel</dc:creator>
  <cp:lastModifiedBy>Yveta</cp:lastModifiedBy>
  <cp:revision>5</cp:revision>
  <dcterms:created xsi:type="dcterms:W3CDTF">2024-11-16T16:33:18Z</dcterms:created>
  <dcterms:modified xsi:type="dcterms:W3CDTF">2024-11-21T14:04:04Z</dcterms:modified>
</cp:coreProperties>
</file>